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18"/>
  </p:notesMasterIdLst>
  <p:sldIdLst>
    <p:sldId id="2146846642" r:id="rId3"/>
    <p:sldId id="257" r:id="rId4"/>
    <p:sldId id="2146846644" r:id="rId5"/>
    <p:sldId id="258" r:id="rId6"/>
    <p:sldId id="270" r:id="rId7"/>
    <p:sldId id="271" r:id="rId8"/>
    <p:sldId id="272" r:id="rId9"/>
    <p:sldId id="273" r:id="rId10"/>
    <p:sldId id="2146846645" r:id="rId11"/>
    <p:sldId id="2146846646" r:id="rId12"/>
    <p:sldId id="2146846647" r:id="rId13"/>
    <p:sldId id="274" r:id="rId14"/>
    <p:sldId id="275" r:id="rId15"/>
    <p:sldId id="276"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9FFF"/>
    <a:srgbClr val="A1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20159A-66F8-4CC6-BB7D-3DDB018349CF}" v="1" dt="2025-03-06T08:12:37.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3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652EB-1AD3-475A-A521-A73369DAF7B8}"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3C519-617E-43DC-8CB2-0DA69DD3A737}" type="slidenum">
              <a:rPr lang="en-US" smtClean="0"/>
              <a:t>‹#›</a:t>
            </a:fld>
            <a:endParaRPr lang="en-US"/>
          </a:p>
        </p:txBody>
      </p:sp>
    </p:spTree>
    <p:extLst>
      <p:ext uri="{BB962C8B-B14F-4D97-AF65-F5344CB8AC3E}">
        <p14:creationId xmlns:p14="http://schemas.microsoft.com/office/powerpoint/2010/main" val="169955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b7494c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b7494c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190bc4ce7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c190bc4ce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618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20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766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45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089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603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054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KV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2C3302-4C36-DA17-6749-B28C9A77EB84}"/>
              </a:ext>
            </a:extLst>
          </p:cNvPr>
          <p:cNvPicPr>
            <a:picLocks noChangeAspect="1"/>
          </p:cNvPicPr>
          <p:nvPr userDrawn="1"/>
        </p:nvPicPr>
        <p:blipFill>
          <a:blip r:embed="rId2"/>
          <a:srcRect/>
          <a:stretch/>
        </p:blipFill>
        <p:spPr>
          <a:xfrm>
            <a:off x="-17713" y="-4480"/>
            <a:ext cx="12227426" cy="6866958"/>
          </a:xfrm>
          <a:prstGeom prst="rect">
            <a:avLst/>
          </a:prstGeom>
        </p:spPr>
      </p:pic>
      <p:sp>
        <p:nvSpPr>
          <p:cNvPr id="21" name="TextBox 20">
            <a:extLst>
              <a:ext uri="{FF2B5EF4-FFF2-40B4-BE49-F238E27FC236}">
                <a16:creationId xmlns:a16="http://schemas.microsoft.com/office/drawing/2014/main" id="{F7EE49C4-BBD9-C92C-DA99-22853C55A469}"/>
              </a:ext>
            </a:extLst>
          </p:cNvPr>
          <p:cNvSpPr txBox="1"/>
          <p:nvPr userDrawn="1"/>
        </p:nvSpPr>
        <p:spPr>
          <a:xfrm>
            <a:off x="809499" y="5677503"/>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2485708"/>
            <a:ext cx="7655559" cy="911319"/>
          </a:xfrm>
          <a:prstGeom prst="rect">
            <a:avLst/>
          </a:prstGeom>
        </p:spPr>
        <p:txBody>
          <a:bodyPr lIns="0" tIns="0" rIns="0" bIns="0" anchor="ctr"/>
          <a:lstStyle>
            <a:lvl1pPr marL="0" indent="0">
              <a:lnSpc>
                <a:spcPts val="4651"/>
              </a:lnSpc>
              <a:buNone/>
              <a:defRPr sz="5760" b="1" i="0">
                <a:solidFill>
                  <a:srgbClr val="EEB1FF"/>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7" name="Graphic 6">
            <a:extLst>
              <a:ext uri="{FF2B5EF4-FFF2-40B4-BE49-F238E27FC236}">
                <a16:creationId xmlns:a16="http://schemas.microsoft.com/office/drawing/2014/main" id="{B64EBCB7-2AF4-2300-DC6F-51EE539C89F3}"/>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733803" y="809398"/>
            <a:ext cx="1673538" cy="472566"/>
          </a:xfrm>
          <a:prstGeom prst="rect">
            <a:avLst/>
          </a:prstGeom>
        </p:spPr>
      </p:pic>
      <p:sp>
        <p:nvSpPr>
          <p:cNvPr id="5" name="Text Placeholder 4">
            <a:extLst>
              <a:ext uri="{FF2B5EF4-FFF2-40B4-BE49-F238E27FC236}">
                <a16:creationId xmlns:a16="http://schemas.microsoft.com/office/drawing/2014/main" id="{24B0879C-00BB-6FBE-30A8-CE6FA6F9D89A}"/>
              </a:ext>
            </a:extLst>
          </p:cNvPr>
          <p:cNvSpPr>
            <a:spLocks noGrp="1"/>
          </p:cNvSpPr>
          <p:nvPr>
            <p:ph type="body" sz="quarter" idx="11" hasCustomPrompt="1"/>
          </p:nvPr>
        </p:nvSpPr>
        <p:spPr>
          <a:xfrm>
            <a:off x="727029" y="3474654"/>
            <a:ext cx="8446347" cy="1729995"/>
          </a:xfrm>
          <a:prstGeom prst="rect">
            <a:avLst/>
          </a:prstGeom>
        </p:spPr>
        <p:txBody>
          <a:bodyPr lIns="0" tIns="0" rIns="0" bIns="0"/>
          <a:lstStyle>
            <a:lvl1pPr marL="0" indent="0">
              <a:buNone/>
              <a:defRPr sz="2987" b="0" i="0">
                <a:solidFill>
                  <a:schemeClr val="bg1"/>
                </a:solidFill>
                <a:latin typeface="Graphik Medium" panose="020B0503030202060203" pitchFamily="34" charset="77"/>
              </a:defRPr>
            </a:lvl1pPr>
            <a:lvl2pPr marL="424664" indent="0">
              <a:buNone/>
              <a:defRPr>
                <a:solidFill>
                  <a:schemeClr val="bg1"/>
                </a:solidFill>
              </a:defRPr>
            </a:lvl2pPr>
            <a:lvl3pPr marL="849328" indent="0">
              <a:buNone/>
              <a:defRPr>
                <a:solidFill>
                  <a:schemeClr val="bg1"/>
                </a:solidFill>
              </a:defRPr>
            </a:lvl3pPr>
            <a:lvl4pPr marL="1273991" indent="0">
              <a:buNone/>
              <a:defRPr>
                <a:solidFill>
                  <a:schemeClr val="bg1"/>
                </a:solidFill>
              </a:defRPr>
            </a:lvl4pPr>
            <a:lvl5pPr marL="1698655" indent="0">
              <a:buNone/>
              <a:defRPr>
                <a:solidFill>
                  <a:schemeClr val="bg1"/>
                </a:solidFill>
              </a:defRPr>
            </a:lvl5pPr>
          </a:lstStyle>
          <a:p>
            <a:pPr lvl="0"/>
            <a:r>
              <a:rPr lang="en-US"/>
              <a:t>Click to add text</a:t>
            </a:r>
          </a:p>
        </p:txBody>
      </p:sp>
    </p:spTree>
    <p:extLst>
      <p:ext uri="{BB962C8B-B14F-4D97-AF65-F5344CB8AC3E}">
        <p14:creationId xmlns:p14="http://schemas.microsoft.com/office/powerpoint/2010/main" val="1686726695"/>
      </p:ext>
    </p:extLst>
  </p:cSld>
  <p:clrMapOvr>
    <a:masterClrMapping/>
  </p:clrMapOvr>
  <p:extLst>
    <p:ext uri="{DCECCB84-F9BA-43D5-87BE-67443E8EF086}">
      <p15:sldGuideLst xmlns:p15="http://schemas.microsoft.com/office/powerpoint/2012/main">
        <p15:guide id="1" pos="42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3523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96736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891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54806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911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2651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9617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61309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374722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y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774F5-4A4B-230A-995B-6A673D3AE381}"/>
              </a:ext>
            </a:extLst>
          </p:cNvPr>
          <p:cNvPicPr>
            <a:picLocks noChangeAspect="1"/>
          </p:cNvPicPr>
          <p:nvPr userDrawn="1"/>
        </p:nvPicPr>
        <p:blipFill>
          <a:blip r:embed="rId2"/>
          <a:srcRect/>
          <a:stretch/>
        </p:blipFill>
        <p:spPr>
          <a:xfrm>
            <a:off x="-17713" y="-4480"/>
            <a:ext cx="12227426" cy="686695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2" name="Picture 1" descr="A white arrow on a black background&#10;&#10;AI-generated content may be incorrect.">
            <a:extLst>
              <a:ext uri="{FF2B5EF4-FFF2-40B4-BE49-F238E27FC236}">
                <a16:creationId xmlns:a16="http://schemas.microsoft.com/office/drawing/2014/main" id="{7E6DD9F5-7704-319C-9F43-9280D0BA449D}"/>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3" name="Rectangle 2">
            <a:extLst>
              <a:ext uri="{FF2B5EF4-FFF2-40B4-BE49-F238E27FC236}">
                <a16:creationId xmlns:a16="http://schemas.microsoft.com/office/drawing/2014/main" id="{68264D5F-1876-8DC2-2AD3-C8FB7EA16A1F}"/>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B8E8AF8-6CA1-71ED-364A-02204A619369}"/>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48D7A979-467D-8867-0C30-BE8323B21D3A}"/>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00077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y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6C36A4-D218-56E8-FD55-2959CFF678ED}"/>
              </a:ext>
            </a:extLst>
          </p:cNvPr>
          <p:cNvPicPr>
            <a:picLocks noChangeAspect="1"/>
          </p:cNvPicPr>
          <p:nvPr userDrawn="1"/>
        </p:nvPicPr>
        <p:blipFill>
          <a:blip r:embed="rId2"/>
          <a:srcRect/>
          <a:stretch/>
        </p:blipFill>
        <p:spPr>
          <a:xfrm>
            <a:off x="-17713" y="-4480"/>
            <a:ext cx="12227426" cy="6866958"/>
          </a:xfrm>
          <a:prstGeom prst="rect">
            <a:avLst/>
          </a:prstGeom>
        </p:spPr>
      </p:pic>
      <p:pic>
        <p:nvPicPr>
          <p:cNvPr id="15" name="Picture 14" descr="A white arrow on a black background&#10;&#10;AI-generated content may be incorrect.">
            <a:extLst>
              <a:ext uri="{FF2B5EF4-FFF2-40B4-BE49-F238E27FC236}">
                <a16:creationId xmlns:a16="http://schemas.microsoft.com/office/drawing/2014/main" id="{B0642955-EBA2-A21F-CE64-C18BE4F256B5}"/>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sp>
        <p:nvSpPr>
          <p:cNvPr id="5" name="Rectangle 4">
            <a:extLst>
              <a:ext uri="{FF2B5EF4-FFF2-40B4-BE49-F238E27FC236}">
                <a16:creationId xmlns:a16="http://schemas.microsoft.com/office/drawing/2014/main" id="{50EB6716-4C0E-BE1A-8D9A-1FA2EECF2788}"/>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7" name="TextBox 6">
            <a:extLst>
              <a:ext uri="{FF2B5EF4-FFF2-40B4-BE49-F238E27FC236}">
                <a16:creationId xmlns:a16="http://schemas.microsoft.com/office/drawing/2014/main" id="{1CC5AA99-426E-C07B-E573-5AB5E8EC3E1F}"/>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8" name="TextBox 7">
            <a:extLst>
              <a:ext uri="{FF2B5EF4-FFF2-40B4-BE49-F238E27FC236}">
                <a16:creationId xmlns:a16="http://schemas.microsoft.com/office/drawing/2014/main" id="{259EEA2B-1987-CECE-3B0F-E69EC9647168}"/>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25499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D841A-AE0E-A113-3AF4-416344073926}"/>
              </a:ext>
            </a:extLst>
          </p:cNvPr>
          <p:cNvPicPr>
            <a:picLocks noChangeAspect="1"/>
          </p:cNvPicPr>
          <p:nvPr userDrawn="1"/>
        </p:nvPicPr>
        <p:blipFill>
          <a:blip r:embed="rId2"/>
          <a:srcRect/>
          <a:stretch/>
        </p:blipFill>
        <p:spPr>
          <a:xfrm>
            <a:off x="-17713" y="-4479"/>
            <a:ext cx="12227426"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E4C23E13-553E-8CAC-30D2-ABB45243E32A}"/>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4C4AE246-3507-2C60-3E77-80A401FFA0AE}"/>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0C865284-A704-B65E-8109-674A5BB60D55}"/>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59B4518E-C8F6-238D-D450-7DCE9CF7D3B0}"/>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4973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A378E-CCB9-B95E-EAF1-0FEA6A2351DD}"/>
              </a:ext>
            </a:extLst>
          </p:cNvPr>
          <p:cNvPicPr>
            <a:picLocks noChangeAspect="1"/>
          </p:cNvPicPr>
          <p:nvPr userDrawn="1"/>
        </p:nvPicPr>
        <p:blipFill>
          <a:blip r:embed="rId2"/>
          <a:srcRect/>
          <a:stretch/>
        </p:blipFill>
        <p:spPr>
          <a:xfrm>
            <a:off x="-17711" y="-4480"/>
            <a:ext cx="12227422" cy="6866956"/>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33E13488-72FD-0E33-A6F2-2285D4FE5ED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B651812D-08D5-7E1D-329A-428B9A0C47C1}"/>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8987D53-071E-4607-B9BE-20C235A4D5CE}"/>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2B27B451-623C-0461-A1FC-AD6C9E436521}"/>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78537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7431-02A3-DBC7-0B20-DC97998DC507}"/>
              </a:ext>
            </a:extLst>
          </p:cNvPr>
          <p:cNvPicPr>
            <a:picLocks noChangeAspect="1"/>
          </p:cNvPicPr>
          <p:nvPr userDrawn="1"/>
        </p:nvPicPr>
        <p:blipFill>
          <a:blip r:embed="rId2"/>
          <a:srcRect/>
          <a:stretch/>
        </p:blipFill>
        <p:spPr>
          <a:xfrm>
            <a:off x="-17712" y="-4479"/>
            <a:ext cx="12227424"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6B9EBB17-2A21-6002-1A8E-2C46E0592B0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2D917FE9-B869-D5C9-27E2-C7A269B03AE3}"/>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BACCB4FD-61D0-6469-66C9-C80359A8B99A}"/>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9AE82BDD-6A39-728C-0DFC-83E37C5D096C}"/>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82639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8162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931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2474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7EA123B2-AC32-37EE-21E1-ED6807070821}"/>
              </a:ext>
            </a:extLst>
          </p:cNvPr>
          <p:cNvSpPr txBox="1">
            <a:spLocks/>
          </p:cNvSpPr>
          <p:nvPr userDrawn="1"/>
        </p:nvSpPr>
        <p:spPr>
          <a:xfrm>
            <a:off x="11702754" y="6582541"/>
            <a:ext cx="489246" cy="1869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49328"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43" b="0" i="0" u="none" strike="noStrike" kern="1200" cap="none" spc="0" normalizeH="0" baseline="0" noProof="0" smtClean="0">
                <a:ln>
                  <a:noFill/>
                </a:ln>
                <a:solidFill>
                  <a:srgbClr val="96968C"/>
                </a:solidFill>
                <a:effectLst/>
                <a:uLnTx/>
                <a:uFillTx/>
                <a:latin typeface="Graphik Medium" panose="020B0503030202060203" pitchFamily="34" charset="77"/>
                <a:ea typeface="+mn-ea"/>
                <a:cs typeface="+mn-cs"/>
              </a:rPr>
              <a:pPr marL="0" marR="0" lvl="0" indent="0" algn="l" defTabSz="849328" rtl="0" eaLnBrk="1" fontAlgn="auto" latinLnBrk="0" hangingPunct="1">
                <a:lnSpc>
                  <a:spcPct val="100000"/>
                </a:lnSpc>
                <a:spcBef>
                  <a:spcPts val="0"/>
                </a:spcBef>
                <a:spcAft>
                  <a:spcPts val="0"/>
                </a:spcAft>
                <a:buClrTx/>
                <a:buSzTx/>
                <a:buFontTx/>
                <a:buNone/>
                <a:tabLst/>
                <a:defRPr/>
              </a:pPr>
              <a:t>‹#›</a:t>
            </a:fld>
            <a:endParaRPr kumimoji="0" lang="en-US" sz="743" b="0" i="0" u="none" strike="noStrike" kern="1200" cap="none" spc="0" normalizeH="0" baseline="0" noProof="0">
              <a:ln>
                <a:noFill/>
              </a:ln>
              <a:solidFill>
                <a:srgbClr val="96968C"/>
              </a:solidFill>
              <a:effectLst/>
              <a:uLnTx/>
              <a:uFillTx/>
              <a:latin typeface="Graphik Medium" panose="020B0503030202060203" pitchFamily="34" charset="77"/>
              <a:ea typeface="+mn-ea"/>
              <a:cs typeface="+mn-cs"/>
            </a:endParaRPr>
          </a:p>
        </p:txBody>
      </p:sp>
    </p:spTree>
    <p:extLst>
      <p:ext uri="{BB962C8B-B14F-4D97-AF65-F5344CB8AC3E}">
        <p14:creationId xmlns:p14="http://schemas.microsoft.com/office/powerpoint/2010/main" val="2104981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849328" rtl="0" eaLnBrk="1" latinLnBrk="0" hangingPunct="1">
        <a:lnSpc>
          <a:spcPct val="90000"/>
        </a:lnSpc>
        <a:spcBef>
          <a:spcPct val="0"/>
        </a:spcBef>
        <a:buNone/>
        <a:defRPr sz="4088" kern="1200">
          <a:solidFill>
            <a:schemeClr val="tx1"/>
          </a:solidFill>
          <a:latin typeface="+mj-lt"/>
          <a:ea typeface="+mj-ea"/>
          <a:cs typeface="+mj-cs"/>
        </a:defRPr>
      </a:lvl1pPr>
    </p:titleStyle>
    <p:bodyStyle>
      <a:lvl1pPr marL="212332" indent="-212332" algn="l" defTabSz="849328" rtl="0" eaLnBrk="1" latinLnBrk="0" hangingPunct="1">
        <a:lnSpc>
          <a:spcPct val="90000"/>
        </a:lnSpc>
        <a:spcBef>
          <a:spcPts val="929"/>
        </a:spcBef>
        <a:buFont typeface="Arial" panose="020B0604020202020204" pitchFamily="34" charset="0"/>
        <a:buChar char="•"/>
        <a:defRPr sz="2601" kern="1200">
          <a:solidFill>
            <a:schemeClr val="tx1"/>
          </a:solidFill>
          <a:latin typeface="+mn-lt"/>
          <a:ea typeface="+mn-ea"/>
          <a:cs typeface="+mn-cs"/>
        </a:defRPr>
      </a:lvl1pPr>
      <a:lvl2pPr marL="636996" indent="-212332" algn="l" defTabSz="849328" rtl="0" eaLnBrk="1" latinLnBrk="0" hangingPunct="1">
        <a:lnSpc>
          <a:spcPct val="90000"/>
        </a:lnSpc>
        <a:spcBef>
          <a:spcPts val="464"/>
        </a:spcBef>
        <a:buFont typeface="Arial" panose="020B0604020202020204" pitchFamily="34" charset="0"/>
        <a:buChar char="•"/>
        <a:defRPr sz="2229" kern="1200">
          <a:solidFill>
            <a:schemeClr val="tx1"/>
          </a:solidFill>
          <a:latin typeface="+mn-lt"/>
          <a:ea typeface="+mn-ea"/>
          <a:cs typeface="+mn-cs"/>
        </a:defRPr>
      </a:lvl2pPr>
      <a:lvl3pPr marL="1061660" indent="-212332" algn="l" defTabSz="849328" rtl="0" eaLnBrk="1" latinLnBrk="0" hangingPunct="1">
        <a:lnSpc>
          <a:spcPct val="90000"/>
        </a:lnSpc>
        <a:spcBef>
          <a:spcPts val="464"/>
        </a:spcBef>
        <a:buFont typeface="Arial" panose="020B0604020202020204" pitchFamily="34" charset="0"/>
        <a:buChar char="•"/>
        <a:defRPr sz="1858" kern="1200">
          <a:solidFill>
            <a:schemeClr val="tx1"/>
          </a:solidFill>
          <a:latin typeface="+mn-lt"/>
          <a:ea typeface="+mn-ea"/>
          <a:cs typeface="+mn-cs"/>
        </a:defRPr>
      </a:lvl3pPr>
      <a:lvl4pPr marL="1486323"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4pPr>
      <a:lvl5pPr marL="1910987"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5pPr>
      <a:lvl6pPr marL="2335651"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6pPr>
      <a:lvl7pPr marL="2760315"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7pPr>
      <a:lvl8pPr marL="3184978"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8pPr>
      <a:lvl9pPr marL="3609642"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9pPr>
    </p:bodyStyle>
    <p:otherStyle>
      <a:defPPr>
        <a:defRPr lang="en-US"/>
      </a:defPPr>
      <a:lvl1pPr marL="0" algn="l" defTabSz="849328" rtl="0" eaLnBrk="1" latinLnBrk="0" hangingPunct="1">
        <a:defRPr sz="1672" kern="1200">
          <a:solidFill>
            <a:schemeClr val="tx1"/>
          </a:solidFill>
          <a:latin typeface="+mn-lt"/>
          <a:ea typeface="+mn-ea"/>
          <a:cs typeface="+mn-cs"/>
        </a:defRPr>
      </a:lvl1pPr>
      <a:lvl2pPr marL="424664" algn="l" defTabSz="849328" rtl="0" eaLnBrk="1" latinLnBrk="0" hangingPunct="1">
        <a:defRPr sz="1672" kern="1200">
          <a:solidFill>
            <a:schemeClr val="tx1"/>
          </a:solidFill>
          <a:latin typeface="+mn-lt"/>
          <a:ea typeface="+mn-ea"/>
          <a:cs typeface="+mn-cs"/>
        </a:defRPr>
      </a:lvl2pPr>
      <a:lvl3pPr marL="849328" algn="l" defTabSz="849328" rtl="0" eaLnBrk="1" latinLnBrk="0" hangingPunct="1">
        <a:defRPr sz="1672" kern="1200">
          <a:solidFill>
            <a:schemeClr val="tx1"/>
          </a:solidFill>
          <a:latin typeface="+mn-lt"/>
          <a:ea typeface="+mn-ea"/>
          <a:cs typeface="+mn-cs"/>
        </a:defRPr>
      </a:lvl3pPr>
      <a:lvl4pPr marL="1273992" algn="l" defTabSz="849328" rtl="0" eaLnBrk="1" latinLnBrk="0" hangingPunct="1">
        <a:defRPr sz="1672" kern="1200">
          <a:solidFill>
            <a:schemeClr val="tx1"/>
          </a:solidFill>
          <a:latin typeface="+mn-lt"/>
          <a:ea typeface="+mn-ea"/>
          <a:cs typeface="+mn-cs"/>
        </a:defRPr>
      </a:lvl4pPr>
      <a:lvl5pPr marL="1698655" algn="l" defTabSz="849328" rtl="0" eaLnBrk="1" latinLnBrk="0" hangingPunct="1">
        <a:defRPr sz="1672" kern="1200">
          <a:solidFill>
            <a:schemeClr val="tx1"/>
          </a:solidFill>
          <a:latin typeface="+mn-lt"/>
          <a:ea typeface="+mn-ea"/>
          <a:cs typeface="+mn-cs"/>
        </a:defRPr>
      </a:lvl5pPr>
      <a:lvl6pPr marL="2123319" algn="l" defTabSz="849328" rtl="0" eaLnBrk="1" latinLnBrk="0" hangingPunct="1">
        <a:defRPr sz="1672" kern="1200">
          <a:solidFill>
            <a:schemeClr val="tx1"/>
          </a:solidFill>
          <a:latin typeface="+mn-lt"/>
          <a:ea typeface="+mn-ea"/>
          <a:cs typeface="+mn-cs"/>
        </a:defRPr>
      </a:lvl6pPr>
      <a:lvl7pPr marL="2547983" algn="l" defTabSz="849328" rtl="0" eaLnBrk="1" latinLnBrk="0" hangingPunct="1">
        <a:defRPr sz="1672" kern="1200">
          <a:solidFill>
            <a:schemeClr val="tx1"/>
          </a:solidFill>
          <a:latin typeface="+mn-lt"/>
          <a:ea typeface="+mn-ea"/>
          <a:cs typeface="+mn-cs"/>
        </a:defRPr>
      </a:lvl7pPr>
      <a:lvl8pPr marL="2972646" algn="l" defTabSz="849328" rtl="0" eaLnBrk="1" latinLnBrk="0" hangingPunct="1">
        <a:defRPr sz="1672" kern="1200">
          <a:solidFill>
            <a:schemeClr val="tx1"/>
          </a:solidFill>
          <a:latin typeface="+mn-lt"/>
          <a:ea typeface="+mn-ea"/>
          <a:cs typeface="+mn-cs"/>
        </a:defRPr>
      </a:lvl8pPr>
      <a:lvl9pPr marL="3397310" algn="l" defTabSz="849328" rtl="0" eaLnBrk="1" latinLnBrk="0" hangingPunct="1">
        <a:defRPr sz="167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81">
          <p15:clr>
            <a:srgbClr val="F26B43"/>
          </p15:clr>
        </p15:guide>
        <p15:guide id="2" pos="36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72886607"/>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https://www.sqlite.org/docs.html"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1.jpeg"/><Relationship Id="rId5" Type="http://schemas.openxmlformats.org/officeDocument/2006/relationships/image" Target="../media/image4.pn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5AAD14-DF38-9B8A-07AF-02BF5753CBD0}"/>
              </a:ext>
            </a:extLst>
          </p:cNvPr>
          <p:cNvSpPr>
            <a:spLocks noGrp="1"/>
          </p:cNvSpPr>
          <p:nvPr>
            <p:ph type="body" sz="quarter" idx="10"/>
          </p:nvPr>
        </p:nvSpPr>
        <p:spPr>
          <a:xfrm>
            <a:off x="629634" y="2194560"/>
            <a:ext cx="6408782" cy="1920240"/>
          </a:xfrm>
        </p:spPr>
        <p:txBody>
          <a:bodyPr/>
          <a:lstStyle/>
          <a:p>
            <a:pPr>
              <a:lnSpc>
                <a:spcPts val="4797"/>
              </a:lnSpc>
            </a:pPr>
            <a:r>
              <a:rPr lang="en-US" dirty="0"/>
              <a:t>Hack the Future:</a:t>
            </a:r>
          </a:p>
          <a:p>
            <a:pPr>
              <a:lnSpc>
                <a:spcPts val="4797"/>
              </a:lnSpc>
            </a:pPr>
            <a:r>
              <a:rPr lang="en-US" dirty="0"/>
              <a:t>A Gen AI Sprint </a:t>
            </a:r>
            <a:br>
              <a:rPr lang="en-US" dirty="0"/>
            </a:br>
            <a:r>
              <a:rPr lang="en-US" dirty="0"/>
              <a:t>Powered by Data</a:t>
            </a:r>
          </a:p>
        </p:txBody>
      </p:sp>
    </p:spTree>
    <p:extLst>
      <p:ext uri="{BB962C8B-B14F-4D97-AF65-F5344CB8AC3E}">
        <p14:creationId xmlns:p14="http://schemas.microsoft.com/office/powerpoint/2010/main" val="379444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084" y="458614"/>
            <a:ext cx="6096000" cy="5909310"/>
          </a:xfrm>
          <a:prstGeom prst="rect">
            <a:avLst/>
          </a:prstGeom>
        </p:spPr>
        <p:txBody>
          <a:bodyPr>
            <a:spAutoFit/>
          </a:bodyPr>
          <a:lstStyle/>
          <a:p>
            <a:r>
              <a:rPr lang="en-IN" dirty="0"/>
              <a:t>class </a:t>
            </a:r>
            <a:r>
              <a:rPr lang="en-IN" dirty="0" err="1"/>
              <a:t>AnalyticsAgent</a:t>
            </a:r>
            <a:r>
              <a:rPr lang="en-IN" dirty="0"/>
              <a:t>:</a:t>
            </a:r>
          </a:p>
          <a:p>
            <a:r>
              <a:rPr lang="en-IN" dirty="0"/>
              <a:t>    </a:t>
            </a:r>
            <a:r>
              <a:rPr lang="en-IN" dirty="0" err="1"/>
              <a:t>def</a:t>
            </a:r>
            <a:r>
              <a:rPr lang="en-IN" dirty="0"/>
              <a:t> </a:t>
            </a:r>
            <a:r>
              <a:rPr lang="en-IN" dirty="0" err="1"/>
              <a:t>analyze_trends</a:t>
            </a:r>
            <a:r>
              <a:rPr lang="en-IN" dirty="0"/>
              <a:t>(self):</a:t>
            </a:r>
          </a:p>
          <a:p>
            <a:r>
              <a:rPr lang="en-IN" dirty="0"/>
              <a:t>        # Clustering, similarity scoring, etc.</a:t>
            </a:r>
          </a:p>
          <a:p>
            <a:r>
              <a:rPr lang="en-IN" dirty="0"/>
              <a:t>        </a:t>
            </a:r>
            <a:r>
              <a:rPr lang="en-IN" dirty="0" smtClean="0"/>
              <a:t>...</a:t>
            </a:r>
          </a:p>
          <a:p>
            <a:endParaRPr lang="en-IN" dirty="0" smtClean="0"/>
          </a:p>
          <a:p>
            <a:r>
              <a:rPr lang="en-IN" dirty="0" smtClean="0"/>
              <a:t>import </a:t>
            </a:r>
            <a:r>
              <a:rPr lang="en-IN" dirty="0" err="1"/>
              <a:t>matplotlib.pyplot</a:t>
            </a:r>
            <a:r>
              <a:rPr lang="en-IN" dirty="0"/>
              <a:t> as </a:t>
            </a:r>
            <a:r>
              <a:rPr lang="en-IN" dirty="0" err="1"/>
              <a:t>plt</a:t>
            </a:r>
            <a:endParaRPr lang="en-IN" dirty="0"/>
          </a:p>
          <a:p>
            <a:r>
              <a:rPr lang="en-IN" dirty="0"/>
              <a:t>import </a:t>
            </a:r>
            <a:r>
              <a:rPr lang="en-IN" dirty="0" err="1"/>
              <a:t>networkx</a:t>
            </a:r>
            <a:r>
              <a:rPr lang="en-IN" dirty="0"/>
              <a:t> as </a:t>
            </a:r>
            <a:r>
              <a:rPr lang="en-IN" dirty="0" err="1"/>
              <a:t>nx</a:t>
            </a:r>
            <a:endParaRPr lang="en-IN" dirty="0"/>
          </a:p>
          <a:p>
            <a:endParaRPr lang="en-IN" dirty="0"/>
          </a:p>
          <a:p>
            <a:r>
              <a:rPr lang="en-IN" dirty="0" err="1"/>
              <a:t>def</a:t>
            </a:r>
            <a:r>
              <a:rPr lang="en-IN" dirty="0"/>
              <a:t> </a:t>
            </a:r>
            <a:r>
              <a:rPr lang="en-IN" dirty="0" err="1"/>
              <a:t>visualize_user_network</a:t>
            </a:r>
            <a:r>
              <a:rPr lang="en-IN" dirty="0"/>
              <a:t>(</a:t>
            </a:r>
            <a:r>
              <a:rPr lang="en-IN" dirty="0" err="1"/>
              <a:t>visualization_df</a:t>
            </a:r>
            <a:r>
              <a:rPr lang="en-IN" dirty="0"/>
              <a:t>):</a:t>
            </a:r>
          </a:p>
          <a:p>
            <a:r>
              <a:rPr lang="en-IN" dirty="0"/>
              <a:t>    # Create graph of agent interactions</a:t>
            </a:r>
          </a:p>
          <a:p>
            <a:r>
              <a:rPr lang="en-IN" dirty="0"/>
              <a:t>    ...</a:t>
            </a:r>
          </a:p>
          <a:p>
            <a:r>
              <a:rPr lang="en-IN" dirty="0"/>
              <a:t>    </a:t>
            </a:r>
          </a:p>
          <a:p>
            <a:r>
              <a:rPr lang="en-IN" dirty="0" err="1"/>
              <a:t>def</a:t>
            </a:r>
            <a:r>
              <a:rPr lang="en-IN" dirty="0"/>
              <a:t> </a:t>
            </a:r>
            <a:r>
              <a:rPr lang="en-IN" dirty="0" err="1"/>
              <a:t>visualize_user_history</a:t>
            </a:r>
            <a:r>
              <a:rPr lang="en-IN" dirty="0"/>
              <a:t>(history):</a:t>
            </a:r>
          </a:p>
          <a:p>
            <a:r>
              <a:rPr lang="en-IN" dirty="0"/>
              <a:t>    # Plot timestamped user-product interaction</a:t>
            </a:r>
          </a:p>
          <a:p>
            <a:r>
              <a:rPr lang="en-IN" dirty="0"/>
              <a:t>    </a:t>
            </a:r>
            <a:r>
              <a:rPr lang="en-IN" dirty="0" smtClean="0"/>
              <a:t>...</a:t>
            </a:r>
          </a:p>
          <a:p>
            <a:endParaRPr lang="en-US" dirty="0" smtClean="0"/>
          </a:p>
          <a:p>
            <a:r>
              <a:rPr lang="en-US" dirty="0" err="1" smtClean="0"/>
              <a:t>def</a:t>
            </a:r>
            <a:r>
              <a:rPr lang="en-US" dirty="0" smtClean="0"/>
              <a:t> </a:t>
            </a:r>
            <a:r>
              <a:rPr lang="en-US" dirty="0" err="1"/>
              <a:t>collaborative_filtering</a:t>
            </a:r>
            <a:r>
              <a:rPr lang="en-US" dirty="0"/>
              <a:t>(</a:t>
            </a:r>
            <a:r>
              <a:rPr lang="en-US" dirty="0" err="1"/>
              <a:t>user_history</a:t>
            </a:r>
            <a:r>
              <a:rPr lang="en-US" dirty="0"/>
              <a:t>):</a:t>
            </a:r>
          </a:p>
          <a:p>
            <a:r>
              <a:rPr lang="en-US" dirty="0"/>
              <a:t>    # Placeholder for ML logic (cosine similarity, etc.)</a:t>
            </a:r>
          </a:p>
          <a:p>
            <a:r>
              <a:rPr lang="en-US" dirty="0"/>
              <a:t>    ...</a:t>
            </a:r>
          </a:p>
          <a:p>
            <a:endParaRPr lang="en-IN" dirty="0"/>
          </a:p>
          <a:p>
            <a:endParaRPr lang="en-IN" dirty="0"/>
          </a:p>
        </p:txBody>
      </p:sp>
    </p:spTree>
    <p:extLst>
      <p:ext uri="{BB962C8B-B14F-4D97-AF65-F5344CB8AC3E}">
        <p14:creationId xmlns:p14="http://schemas.microsoft.com/office/powerpoint/2010/main" val="362872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0968" y="974559"/>
            <a:ext cx="8662737" cy="1477328"/>
          </a:xfrm>
          <a:prstGeom prst="rect">
            <a:avLst/>
          </a:prstGeom>
        </p:spPr>
        <p:txBody>
          <a:bodyPr wrap="square">
            <a:spAutoFit/>
          </a:bodyPr>
          <a:lstStyle/>
          <a:p>
            <a:r>
              <a:rPr lang="en-IN" dirty="0"/>
              <a:t>-- SQLite tables for users, products, history, recommendations</a:t>
            </a:r>
          </a:p>
          <a:p>
            <a:r>
              <a:rPr lang="en-IN" dirty="0"/>
              <a:t>CREATE TABLE IF NOT EXISTS users (...);</a:t>
            </a:r>
          </a:p>
          <a:p>
            <a:r>
              <a:rPr lang="en-IN" dirty="0"/>
              <a:t>CREATE TABLE IF NOT EXISTS products (...);</a:t>
            </a:r>
          </a:p>
          <a:p>
            <a:r>
              <a:rPr lang="en-IN" dirty="0"/>
              <a:t>CREATE TABLE IF NOT EXISTS </a:t>
            </a:r>
            <a:r>
              <a:rPr lang="en-IN" dirty="0" err="1"/>
              <a:t>user_history</a:t>
            </a:r>
            <a:r>
              <a:rPr lang="en-IN" dirty="0"/>
              <a:t> (...);</a:t>
            </a:r>
          </a:p>
          <a:p>
            <a:r>
              <a:rPr lang="en-IN" dirty="0"/>
              <a:t>CREATE TABLE IF NOT EXISTS recommendations (...);</a:t>
            </a:r>
          </a:p>
        </p:txBody>
      </p:sp>
    </p:spTree>
    <p:extLst>
      <p:ext uri="{BB962C8B-B14F-4D97-AF65-F5344CB8AC3E}">
        <p14:creationId xmlns:p14="http://schemas.microsoft.com/office/powerpoint/2010/main" val="3799713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Demo video</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pic>
        <p:nvPicPr>
          <p:cNvPr id="4" name="WhatsApp Video 2025-04-06 at 18.21.4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152525"/>
            <a:ext cx="8077200" cy="4552950"/>
          </a:xfrm>
          <a:prstGeom prst="rect">
            <a:avLst/>
          </a:prstGeom>
        </p:spPr>
      </p:pic>
    </p:spTree>
    <p:extLst>
      <p:ext uri="{BB962C8B-B14F-4D97-AF65-F5344CB8AC3E}">
        <p14:creationId xmlns:p14="http://schemas.microsoft.com/office/powerpoint/2010/main" val="10397341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116485" y="6638274"/>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Conclusion</a:t>
            </a:r>
          </a:p>
          <a:p>
            <a:pPr defTabSz="1219170">
              <a:lnSpc>
                <a:spcPct val="80000"/>
              </a:lnSpc>
              <a:buClr>
                <a:srgbClr val="000000"/>
              </a:buClr>
              <a:buSzPts val="1100"/>
            </a:pPr>
            <a:r>
              <a:rPr lang="en-IN" sz="2667"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Summarize the impact and effectiveness of your solution. Reiterate how it solves the problem </a:t>
            </a:r>
            <a:r>
              <a:rPr lang="en-IN" sz="2667" kern="0" dirty="0" smtClean="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statement</a:t>
            </a:r>
          </a:p>
          <a:p>
            <a:pPr defTabSz="1219170">
              <a:lnSpc>
                <a:spcPct val="80000"/>
              </a:lnSpc>
              <a:buClr>
                <a:srgbClr val="000000"/>
              </a:buClr>
              <a:buSzPts val="1100"/>
            </a:pPr>
            <a:endParaRPr lang="en-IN" sz="2667" kern="0" dirty="0" smtClean="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endParaRPr>
          </a:p>
          <a:p>
            <a:r>
              <a:rPr lang="en-IN" sz="2667" kern="0" dirty="0" smtClean="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a:t>
            </a:r>
            <a:r>
              <a:rPr lang="en-US" sz="1200" dirty="0"/>
              <a:t> </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2" name="Rectangle 1"/>
          <p:cNvSpPr/>
          <p:nvPr/>
        </p:nvSpPr>
        <p:spPr>
          <a:xfrm>
            <a:off x="323868" y="1600201"/>
            <a:ext cx="8820131" cy="3693319"/>
          </a:xfrm>
          <a:prstGeom prst="rect">
            <a:avLst/>
          </a:prstGeom>
        </p:spPr>
        <p:txBody>
          <a:bodyPr wrap="square">
            <a:spAutoFit/>
          </a:bodyPr>
          <a:lstStyle/>
          <a:p>
            <a:r>
              <a:rPr lang="en-US" dirty="0"/>
              <a:t>The proposed </a:t>
            </a:r>
            <a:r>
              <a:rPr lang="en-US" b="1" dirty="0"/>
              <a:t>Multi-Agent System (MAS)</a:t>
            </a:r>
            <a:r>
              <a:rPr lang="en-US" dirty="0"/>
              <a:t>, empowered by </a:t>
            </a:r>
            <a:r>
              <a:rPr lang="en-US" b="1" dirty="0"/>
              <a:t>Data Science</a:t>
            </a:r>
            <a:r>
              <a:rPr lang="en-US" dirty="0"/>
              <a:t>, </a:t>
            </a:r>
            <a:r>
              <a:rPr lang="en-US" b="1" dirty="0"/>
              <a:t>Machine Learning</a:t>
            </a:r>
            <a:r>
              <a:rPr lang="en-US" dirty="0"/>
              <a:t>, and a </a:t>
            </a:r>
            <a:r>
              <a:rPr lang="en-US" b="1" dirty="0"/>
              <a:t>SQLite-based long-term memory</a:t>
            </a:r>
            <a:r>
              <a:rPr lang="en-US" dirty="0"/>
              <a:t>, provides a scalable and intelligent framework for delivering personalized e-commerce experiences. By simulating user behavior, analyzing contextual and historical data, and enabling agents to interact dynamically, this solution bridges the gap between static recommendation systems and adaptive, user-centered shopping experiences</a:t>
            </a:r>
            <a:r>
              <a:rPr lang="en-US" dirty="0" smtClean="0"/>
              <a:t>.</a:t>
            </a:r>
          </a:p>
          <a:p>
            <a:endParaRPr lang="en-US" dirty="0"/>
          </a:p>
          <a:p>
            <a:r>
              <a:rPr lang="en-US" dirty="0"/>
              <a:t>The integration of </a:t>
            </a:r>
            <a:r>
              <a:rPr lang="en-US" b="1" dirty="0"/>
              <a:t>behavioral data analysis</a:t>
            </a:r>
            <a:r>
              <a:rPr lang="en-US" dirty="0"/>
              <a:t>, </a:t>
            </a:r>
            <a:r>
              <a:rPr lang="en-US" b="1" dirty="0"/>
              <a:t>agent collaboration</a:t>
            </a:r>
            <a:r>
              <a:rPr lang="en-US" dirty="0"/>
              <a:t>, and </a:t>
            </a:r>
            <a:r>
              <a:rPr lang="en-US" b="1" dirty="0"/>
              <a:t>data-driven decision-making</a:t>
            </a:r>
            <a:r>
              <a:rPr lang="en-US" dirty="0"/>
              <a:t> allows the system to not only recommend products more accurately but also to adapt in real-time as user preferences evolve. Visualizing user-agent interactions and product affinity further enhances transparency and interpretability. This approach demonstrates how AI-powered multi-agent architectures can revolutionize personalization in digital commerce.</a:t>
            </a:r>
            <a:endParaRPr lang="en-IN" dirty="0"/>
          </a:p>
        </p:txBody>
      </p:sp>
    </p:spTree>
    <p:extLst>
      <p:ext uri="{BB962C8B-B14F-4D97-AF65-F5344CB8AC3E}">
        <p14:creationId xmlns:p14="http://schemas.microsoft.com/office/powerpoint/2010/main" val="2429482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Graphik" panose="020B0503030202060203" pitchFamily="34" charset="0"/>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References/Other details</a:t>
            </a:r>
          </a:p>
        </p:txBody>
      </p:sp>
      <p:sp>
        <p:nvSpPr>
          <p:cNvPr id="8" name="Rectangle 7"/>
          <p:cNvSpPr/>
          <p:nvPr/>
        </p:nvSpPr>
        <p:spPr>
          <a:xfrm>
            <a:off x="323868" y="733926"/>
            <a:ext cx="8820132" cy="4801314"/>
          </a:xfrm>
          <a:prstGeom prst="rect">
            <a:avLst/>
          </a:prstGeom>
        </p:spPr>
        <p:txBody>
          <a:bodyPr wrap="square">
            <a:spAutoFit/>
          </a:bodyPr>
          <a:lstStyle/>
          <a:p>
            <a:r>
              <a:rPr lang="en-US" b="1" dirty="0"/>
              <a:t>Russell, S., &amp; </a:t>
            </a:r>
            <a:r>
              <a:rPr lang="en-US" b="1" dirty="0" err="1"/>
              <a:t>Norvig</a:t>
            </a:r>
            <a:r>
              <a:rPr lang="en-US" b="1" dirty="0"/>
              <a:t>, P.</a:t>
            </a:r>
            <a:r>
              <a:rPr lang="en-US" dirty="0"/>
              <a:t> (2020). </a:t>
            </a:r>
            <a:r>
              <a:rPr lang="en-US" i="1" dirty="0"/>
              <a:t>Artificial Intelligence: A Modern Approach</a:t>
            </a:r>
            <a:r>
              <a:rPr lang="en-US" dirty="0"/>
              <a:t>. Pearson Education</a:t>
            </a:r>
            <a:r>
              <a:rPr lang="en-US" dirty="0" smtClean="0"/>
              <a:t>.</a:t>
            </a:r>
          </a:p>
          <a:p>
            <a:endParaRPr lang="en-US" dirty="0"/>
          </a:p>
          <a:p>
            <a:r>
              <a:rPr lang="en-US" b="1" dirty="0"/>
              <a:t>Aggarwal, C. C.</a:t>
            </a:r>
            <a:r>
              <a:rPr lang="en-US" dirty="0"/>
              <a:t> (2016). </a:t>
            </a:r>
            <a:r>
              <a:rPr lang="en-US" i="1" dirty="0"/>
              <a:t>Recommender Systems: The Textbook</a:t>
            </a:r>
            <a:r>
              <a:rPr lang="en-US" dirty="0"/>
              <a:t>. Springer</a:t>
            </a:r>
            <a:r>
              <a:rPr lang="en-US" dirty="0" smtClean="0"/>
              <a:t>.</a:t>
            </a:r>
          </a:p>
          <a:p>
            <a:endParaRPr lang="en-US" dirty="0"/>
          </a:p>
          <a:p>
            <a:endParaRPr lang="en-US" b="1" dirty="0" smtClean="0"/>
          </a:p>
          <a:p>
            <a:r>
              <a:rPr lang="en-US" b="1" dirty="0" smtClean="0"/>
              <a:t>Chakraborty</a:t>
            </a:r>
            <a:r>
              <a:rPr lang="en-US" b="1" dirty="0"/>
              <a:t>, S., &amp; </a:t>
            </a:r>
            <a:r>
              <a:rPr lang="en-US" b="1" dirty="0" err="1"/>
              <a:t>Mehrotra</a:t>
            </a:r>
            <a:r>
              <a:rPr lang="en-US" b="1" dirty="0"/>
              <a:t>, D.</a:t>
            </a:r>
            <a:r>
              <a:rPr lang="en-US" dirty="0"/>
              <a:t> (2022). </a:t>
            </a:r>
            <a:r>
              <a:rPr lang="en-US" i="1" dirty="0"/>
              <a:t>Applied Machine Learning and AI for E-Commerce: Tools and Techniques</a:t>
            </a:r>
            <a:r>
              <a:rPr lang="en-US" dirty="0"/>
              <a:t>. Wiley</a:t>
            </a:r>
            <a:r>
              <a:rPr lang="en-US" dirty="0" smtClean="0"/>
              <a:t>.</a:t>
            </a:r>
          </a:p>
          <a:p>
            <a:endParaRPr lang="en-US" dirty="0"/>
          </a:p>
          <a:p>
            <a:r>
              <a:rPr lang="en-IN" b="1" dirty="0"/>
              <a:t>SQLite Documentation</a:t>
            </a:r>
            <a:r>
              <a:rPr lang="en-IN" dirty="0"/>
              <a:t>: </a:t>
            </a:r>
            <a:r>
              <a:rPr lang="en-IN" dirty="0">
                <a:hlinkClick r:id="rId3"/>
              </a:rPr>
              <a:t>https://</a:t>
            </a:r>
            <a:r>
              <a:rPr lang="en-IN" dirty="0" smtClean="0">
                <a:hlinkClick r:id="rId3"/>
              </a:rPr>
              <a:t>www.sqlite.org/docs.html</a:t>
            </a:r>
            <a:endParaRPr lang="en-IN" dirty="0" smtClean="0"/>
          </a:p>
          <a:p>
            <a:endParaRPr lang="en-US" dirty="0"/>
          </a:p>
          <a:p>
            <a:r>
              <a:rPr lang="en-IN" b="1" dirty="0"/>
              <a:t>Pandas, </a:t>
            </a:r>
            <a:r>
              <a:rPr lang="en-IN" b="1" dirty="0" err="1"/>
              <a:t>NumPy</a:t>
            </a:r>
            <a:r>
              <a:rPr lang="en-IN" b="1" dirty="0"/>
              <a:t>, </a:t>
            </a:r>
            <a:r>
              <a:rPr lang="en-IN" b="1" dirty="0" err="1"/>
              <a:t>NetworkX</a:t>
            </a:r>
            <a:r>
              <a:rPr lang="en-IN" b="1" dirty="0"/>
              <a:t>, </a:t>
            </a:r>
            <a:r>
              <a:rPr lang="en-IN" b="1" dirty="0" err="1"/>
              <a:t>Matplotlib</a:t>
            </a:r>
            <a:r>
              <a:rPr lang="en-IN" b="1" dirty="0"/>
              <a:t> Documentation</a:t>
            </a:r>
            <a:r>
              <a:rPr lang="en-IN" dirty="0"/>
              <a:t>:</a:t>
            </a:r>
          </a:p>
          <a:p>
            <a:r>
              <a:rPr lang="en-IN" dirty="0"/>
              <a:t>https://pandas.pydata.org/docs/</a:t>
            </a:r>
          </a:p>
          <a:p>
            <a:r>
              <a:rPr lang="en-IN" dirty="0"/>
              <a:t>https://numpy.org/doc/</a:t>
            </a:r>
          </a:p>
          <a:p>
            <a:r>
              <a:rPr lang="en-IN" dirty="0"/>
              <a:t>https://networkx.org/documentation/</a:t>
            </a:r>
          </a:p>
          <a:p>
            <a:r>
              <a:rPr lang="en-IN" dirty="0"/>
              <a:t>https://matplotlib.org/stable/index.html</a:t>
            </a:r>
          </a:p>
          <a:p>
            <a:endParaRPr lang="en-IN" dirty="0"/>
          </a:p>
        </p:txBody>
      </p:sp>
    </p:spTree>
    <p:extLst>
      <p:ext uri="{BB962C8B-B14F-4D97-AF65-F5344CB8AC3E}">
        <p14:creationId xmlns:p14="http://schemas.microsoft.com/office/powerpoint/2010/main" val="412367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139"/>
        <p:cNvGrpSpPr/>
        <p:nvPr/>
      </p:nvGrpSpPr>
      <p:grpSpPr>
        <a:xfrm>
          <a:off x="0" y="0"/>
          <a:ext cx="0" cy="0"/>
          <a:chOff x="0" y="0"/>
          <a:chExt cx="0" cy="0"/>
        </a:xfrm>
      </p:grpSpPr>
      <p:pic>
        <p:nvPicPr>
          <p:cNvPr id="140" name="Google Shape;140;p24" descr="5.png"/>
          <p:cNvPicPr preferRelativeResize="0"/>
          <p:nvPr/>
        </p:nvPicPr>
        <p:blipFill rotWithShape="1">
          <a:blip r:embed="rId3">
            <a:alphaModFix/>
          </a:blip>
          <a:srcRect l="37699" t="55828" r="25355"/>
          <a:stretch/>
        </p:blipFill>
        <p:spPr>
          <a:xfrm>
            <a:off x="-18005" y="-13189"/>
            <a:ext cx="5881517" cy="3955604"/>
          </a:xfrm>
          <a:prstGeom prst="rect">
            <a:avLst/>
          </a:prstGeom>
          <a:noFill/>
          <a:ln>
            <a:noFill/>
          </a:ln>
        </p:spPr>
      </p:pic>
      <p:pic>
        <p:nvPicPr>
          <p:cNvPr id="141" name="Google Shape;141;p24" descr="5.png"/>
          <p:cNvPicPr preferRelativeResize="0"/>
          <p:nvPr/>
        </p:nvPicPr>
        <p:blipFill rotWithShape="1">
          <a:blip r:embed="rId3">
            <a:alphaModFix amt="55980"/>
          </a:blip>
          <a:srcRect l="12849" r="46909" b="51453"/>
          <a:stretch/>
        </p:blipFill>
        <p:spPr>
          <a:xfrm>
            <a:off x="5267499" y="2166593"/>
            <a:ext cx="6914227" cy="4691927"/>
          </a:xfrm>
          <a:prstGeom prst="rect">
            <a:avLst/>
          </a:prstGeom>
          <a:noFill/>
          <a:ln>
            <a:noFill/>
          </a:ln>
        </p:spPr>
      </p:pic>
      <p:sp>
        <p:nvSpPr>
          <p:cNvPr id="143" name="Google Shape;143;p24"/>
          <p:cNvSpPr txBox="1"/>
          <p:nvPr/>
        </p:nvSpPr>
        <p:spPr>
          <a:xfrm>
            <a:off x="1325000" y="2166600"/>
            <a:ext cx="4850000" cy="1019200"/>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7333" kern="0" dirty="0">
                <a:solidFill>
                  <a:srgbClr val="FFFFFF"/>
                </a:solidFill>
                <a:latin typeface="Graphik" panose="020B0503030202060203" pitchFamily="34" charset="0"/>
                <a:ea typeface="Google Sans SemiBold"/>
                <a:cs typeface="Google Sans SemiBold"/>
                <a:sym typeface="Google Sans SemiBold"/>
              </a:rPr>
              <a:t>Thank You</a:t>
            </a:r>
            <a:endParaRPr sz="2933" kern="0" dirty="0">
              <a:solidFill>
                <a:srgbClr val="FFFFFF"/>
              </a:solidFill>
              <a:latin typeface="Graphik" panose="020B0503030202060203" pitchFamily="34" charset="0"/>
              <a:ea typeface="Google Sans SemiBold"/>
              <a:cs typeface="Google Sans SemiBold"/>
              <a:sym typeface="Google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5"/>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sp>
        <p:nvSpPr>
          <p:cNvPr id="67" name="Google Shape;67;p15"/>
          <p:cNvSpPr/>
          <p:nvPr/>
        </p:nvSpPr>
        <p:spPr>
          <a:xfrm>
            <a:off x="-16400" y="2365236"/>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pic>
        <p:nvPicPr>
          <p:cNvPr id="69" name="Google Shape;69;p15"/>
          <p:cNvPicPr preferRelativeResize="0"/>
          <p:nvPr/>
        </p:nvPicPr>
        <p:blipFill rotWithShape="1">
          <a:blip r:embed="rId3">
            <a:alphaModFix/>
          </a:blip>
          <a:srcRect b="86877"/>
          <a:stretch/>
        </p:blipFill>
        <p:spPr>
          <a:xfrm>
            <a:off x="1" y="0"/>
            <a:ext cx="12192004" cy="899965"/>
          </a:xfrm>
          <a:prstGeom prst="rect">
            <a:avLst/>
          </a:prstGeom>
          <a:noFill/>
          <a:ln>
            <a:noFill/>
          </a:ln>
        </p:spPr>
      </p:pic>
      <p:pic>
        <p:nvPicPr>
          <p:cNvPr id="2" name="Picture 1" descr="A bright light in the sky&#10;&#10;AI-generated content may be incorrect.">
            <a:extLst>
              <a:ext uri="{FF2B5EF4-FFF2-40B4-BE49-F238E27FC236}">
                <a16:creationId xmlns:a16="http://schemas.microsoft.com/office/drawing/2014/main" id="{FE4E1242-A2E1-CE79-930C-1CDFA98340C4}"/>
              </a:ext>
            </a:extLst>
          </p:cNvPr>
          <p:cNvPicPr>
            <a:picLocks noChangeAspect="1"/>
          </p:cNvPicPr>
          <p:nvPr/>
        </p:nvPicPr>
        <p:blipFill>
          <a:blip r:embed="rId4"/>
          <a:stretch>
            <a:fillRect/>
          </a:stretch>
        </p:blipFill>
        <p:spPr>
          <a:xfrm>
            <a:off x="0" y="0"/>
            <a:ext cx="12192000" cy="2370667"/>
          </a:xfrm>
          <a:prstGeom prst="rect">
            <a:avLst/>
          </a:prstGeom>
        </p:spPr>
      </p:pic>
      <p:grpSp>
        <p:nvGrpSpPr>
          <p:cNvPr id="8" name="Group 7">
            <a:extLst>
              <a:ext uri="{FF2B5EF4-FFF2-40B4-BE49-F238E27FC236}">
                <a16:creationId xmlns:a16="http://schemas.microsoft.com/office/drawing/2014/main" id="{B52ED2C4-F73E-CF5A-BF7C-0A430F065734}"/>
              </a:ext>
            </a:extLst>
          </p:cNvPr>
          <p:cNvGrpSpPr/>
          <p:nvPr/>
        </p:nvGrpSpPr>
        <p:grpSpPr>
          <a:xfrm>
            <a:off x="1482400" y="1655833"/>
            <a:ext cx="2966257" cy="440017"/>
            <a:chOff x="415600" y="1568886"/>
            <a:chExt cx="2966257" cy="440017"/>
          </a:xfrm>
        </p:grpSpPr>
        <p:sp>
          <p:nvSpPr>
            <p:cNvPr id="3" name="Rectangle 2">
              <a:extLst>
                <a:ext uri="{FF2B5EF4-FFF2-40B4-BE49-F238E27FC236}">
                  <a16:creationId xmlns:a16="http://schemas.microsoft.com/office/drawing/2014/main" id="{98BFF640-EAAB-CF3A-4C85-790407726C03}"/>
                </a:ext>
              </a:extLst>
            </p:cNvPr>
            <p:cNvSpPr/>
            <p:nvPr/>
          </p:nvSpPr>
          <p:spPr>
            <a:xfrm>
              <a:off x="415600" y="1568886"/>
              <a:ext cx="2966257" cy="440017"/>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C1551D-3641-BAF5-9579-63C60DB1ED33}"/>
                </a:ext>
              </a:extLst>
            </p:cNvPr>
            <p:cNvSpPr txBox="1"/>
            <p:nvPr/>
          </p:nvSpPr>
          <p:spPr>
            <a:xfrm>
              <a:off x="633859" y="1604228"/>
              <a:ext cx="2579004" cy="33855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i="0" dirty="0">
                  <a:solidFill>
                    <a:srgbClr val="EBB0FE"/>
                  </a:solidFill>
                  <a:latin typeface="Graphik Medium" panose="020B0503030202060203" pitchFamily="34" charset="77"/>
                </a:rPr>
                <a:t>Data and AI Week</a:t>
              </a:r>
            </a:p>
          </p:txBody>
        </p:sp>
      </p:grpSp>
      <p:pic>
        <p:nvPicPr>
          <p:cNvPr id="5" name="Picture 4" descr="A white arrow on a black background&#10;&#10;AI-generated content may be incorrect.">
            <a:extLst>
              <a:ext uri="{FF2B5EF4-FFF2-40B4-BE49-F238E27FC236}">
                <a16:creationId xmlns:a16="http://schemas.microsoft.com/office/drawing/2014/main" id="{5F713958-C4C7-780B-FFFD-8F410CF44835}"/>
              </a:ext>
            </a:extLst>
          </p:cNvPr>
          <p:cNvPicPr>
            <a:picLocks noChangeAspect="1"/>
          </p:cNvPicPr>
          <p:nvPr/>
        </p:nvPicPr>
        <p:blipFill>
          <a:blip r:embed="rId5"/>
          <a:stretch>
            <a:fillRect/>
          </a:stretch>
        </p:blipFill>
        <p:spPr>
          <a:xfrm>
            <a:off x="461007" y="602264"/>
            <a:ext cx="713410" cy="786848"/>
          </a:xfrm>
          <a:prstGeom prst="rect">
            <a:avLst/>
          </a:prstGeom>
        </p:spPr>
      </p:pic>
      <p:sp>
        <p:nvSpPr>
          <p:cNvPr id="13" name="Rectangle 12">
            <a:extLst>
              <a:ext uri="{FF2B5EF4-FFF2-40B4-BE49-F238E27FC236}">
                <a16:creationId xmlns:a16="http://schemas.microsoft.com/office/drawing/2014/main" id="{E8A4F854-78AF-BC25-0565-685458E792EF}"/>
              </a:ext>
            </a:extLst>
          </p:cNvPr>
          <p:cNvSpPr/>
          <p:nvPr/>
        </p:nvSpPr>
        <p:spPr>
          <a:xfrm>
            <a:off x="924152" y="4315279"/>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14" name="Picture Placeholder 75">
            <a:extLst>
              <a:ext uri="{FF2B5EF4-FFF2-40B4-BE49-F238E27FC236}">
                <a16:creationId xmlns:a16="http://schemas.microsoft.com/office/drawing/2014/main" id="{E1450585-6EEC-BB84-99B7-41D3C2833C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6060" y="4313194"/>
            <a:ext cx="1404152" cy="1796361"/>
          </a:xfrm>
          <a:prstGeom prst="rect">
            <a:avLst/>
          </a:prstGeom>
        </p:spPr>
      </p:pic>
      <p:sp>
        <p:nvSpPr>
          <p:cNvPr id="15" name="Text Placeholder 27">
            <a:extLst>
              <a:ext uri="{FF2B5EF4-FFF2-40B4-BE49-F238E27FC236}">
                <a16:creationId xmlns:a16="http://schemas.microsoft.com/office/drawing/2014/main" id="{4E6E6483-22B8-8DE4-F4D4-3D22A89DA1A7}"/>
              </a:ext>
            </a:extLst>
          </p:cNvPr>
          <p:cNvSpPr txBox="1">
            <a:spLocks/>
          </p:cNvSpPr>
          <p:nvPr/>
        </p:nvSpPr>
        <p:spPr>
          <a:xfrm>
            <a:off x="2709050" y="3907614"/>
            <a:ext cx="3177007" cy="81116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sz="2000" dirty="0" smtClean="0">
                <a:latin typeface="Graphik"/>
              </a:rPr>
              <a:t>SHAILESH V</a:t>
            </a:r>
            <a:endParaRPr kumimoji="0" lang="en-GB" sz="2000" b="1" i="0" u="none" strike="noStrike" kern="1200" cap="none" spc="0" normalizeH="0" baseline="0" noProof="0" dirty="0">
              <a:ln>
                <a:noFill/>
              </a:ln>
              <a:solidFill>
                <a:srgbClr val="A100FF"/>
              </a:solidFill>
              <a:effectLst/>
              <a:uLnTx/>
              <a:uFillTx/>
              <a:latin typeface="Graphik"/>
              <a:ea typeface="+mn-ea"/>
              <a:cs typeface="+mn-cs"/>
            </a:endParaRPr>
          </a:p>
        </p:txBody>
      </p:sp>
      <p:sp>
        <p:nvSpPr>
          <p:cNvPr id="16" name="Rectangle 15">
            <a:extLst>
              <a:ext uri="{FF2B5EF4-FFF2-40B4-BE49-F238E27FC236}">
                <a16:creationId xmlns:a16="http://schemas.microsoft.com/office/drawing/2014/main" id="{14EEB873-68EC-21FA-6C9C-02DF57531577}"/>
              </a:ext>
            </a:extLst>
          </p:cNvPr>
          <p:cNvSpPr/>
          <p:nvPr/>
        </p:nvSpPr>
        <p:spPr>
          <a:xfrm>
            <a:off x="6580384" y="4315279"/>
            <a:ext cx="1530889"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raphik"/>
                <a:ea typeface="+mn-ea"/>
                <a:cs typeface="+mn-cs"/>
              </a:rPr>
              <a:t>Photo</a:t>
            </a:r>
          </a:p>
        </p:txBody>
      </p:sp>
      <p:cxnSp>
        <p:nvCxnSpPr>
          <p:cNvPr id="18" name="Straight Connector 17">
            <a:extLst>
              <a:ext uri="{FF2B5EF4-FFF2-40B4-BE49-F238E27FC236}">
                <a16:creationId xmlns:a16="http://schemas.microsoft.com/office/drawing/2014/main" id="{10E780D7-8359-373C-8C58-C27EB0044A3A}"/>
              </a:ext>
            </a:extLst>
          </p:cNvPr>
          <p:cNvCxnSpPr/>
          <p:nvPr/>
        </p:nvCxnSpPr>
        <p:spPr>
          <a:xfrm>
            <a:off x="2694666" y="48189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27">
            <a:extLst>
              <a:ext uri="{FF2B5EF4-FFF2-40B4-BE49-F238E27FC236}">
                <a16:creationId xmlns:a16="http://schemas.microsoft.com/office/drawing/2014/main" id="{D04596E6-8892-485C-27A3-05953A7C9A22}"/>
              </a:ext>
            </a:extLst>
          </p:cNvPr>
          <p:cNvSpPr txBox="1">
            <a:spLocks/>
          </p:cNvSpPr>
          <p:nvPr/>
        </p:nvSpPr>
        <p:spPr>
          <a:xfrm>
            <a:off x="8366900" y="3907614"/>
            <a:ext cx="3177007" cy="81116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sz="2000" noProof="0" dirty="0" smtClean="0">
                <a:latin typeface="Graphik"/>
              </a:rPr>
              <a:t>THIYAGAGARAN K</a:t>
            </a:r>
            <a:r>
              <a:rPr kumimoji="0" lang="en-GB" sz="2000" b="1" i="0" u="none" strike="noStrike" kern="1200" cap="none" spc="0" normalizeH="0" baseline="0" noProof="0" dirty="0" smtClean="0">
                <a:ln>
                  <a:noFill/>
                </a:ln>
                <a:solidFill>
                  <a:srgbClr val="A100FF"/>
                </a:solidFill>
                <a:effectLst/>
                <a:uLnTx/>
                <a:uFillTx/>
                <a:latin typeface="Graphik"/>
                <a:ea typeface="+mn-ea"/>
                <a:cs typeface="+mn-cs"/>
              </a:rPr>
              <a:t> </a:t>
            </a:r>
            <a:endParaRPr kumimoji="0" lang="en-GB" sz="2000" b="1" i="0" u="none" strike="noStrike" kern="1200" cap="none" spc="0" normalizeH="0" baseline="0" noProof="0" dirty="0">
              <a:ln>
                <a:noFill/>
              </a:ln>
              <a:solidFill>
                <a:srgbClr val="A100FF"/>
              </a:solidFill>
              <a:effectLst/>
              <a:uLnTx/>
              <a:uFillTx/>
              <a:latin typeface="Graphik"/>
              <a:ea typeface="+mn-ea"/>
              <a:cs typeface="+mn-cs"/>
            </a:endParaRPr>
          </a:p>
        </p:txBody>
      </p:sp>
      <p:sp>
        <p:nvSpPr>
          <p:cNvPr id="25" name="Title 17">
            <a:extLst>
              <a:ext uri="{FF2B5EF4-FFF2-40B4-BE49-F238E27FC236}">
                <a16:creationId xmlns:a16="http://schemas.microsoft.com/office/drawing/2014/main" id="{9240FEF2-AAA6-406E-1BEC-B220846E54E6}"/>
              </a:ext>
            </a:extLst>
          </p:cNvPr>
          <p:cNvSpPr txBox="1">
            <a:spLocks/>
          </p:cNvSpPr>
          <p:nvPr/>
        </p:nvSpPr>
        <p:spPr>
          <a:xfrm>
            <a:off x="255225" y="2867440"/>
            <a:ext cx="11430000" cy="7264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a:latin typeface="Graphik" panose="020B0503030202060203" pitchFamily="34" charset="0"/>
              </a:rPr>
              <a:t>Team details</a:t>
            </a:r>
            <a:endParaRPr lang="en-GB" b="1" kern="0" dirty="0">
              <a:latin typeface="Graphik" panose="020B0503030202060203" pitchFamily="34" charset="0"/>
            </a:endParaRPr>
          </a:p>
        </p:txBody>
      </p:sp>
      <p:graphicFrame>
        <p:nvGraphicFramePr>
          <p:cNvPr id="26" name="Table 2">
            <a:extLst>
              <a:ext uri="{FF2B5EF4-FFF2-40B4-BE49-F238E27FC236}">
                <a16:creationId xmlns:a16="http://schemas.microsoft.com/office/drawing/2014/main" id="{8E054308-2CF0-5FCF-1076-92BF42D93733}"/>
              </a:ext>
            </a:extLst>
          </p:cNvPr>
          <p:cNvGraphicFramePr>
            <a:graphicFrameLocks noGrp="1"/>
          </p:cNvGraphicFramePr>
          <p:nvPr>
            <p:extLst>
              <p:ext uri="{D42A27DB-BD31-4B8C-83A1-F6EECF244321}">
                <p14:modId xmlns:p14="http://schemas.microsoft.com/office/powerpoint/2010/main" val="1927318191"/>
              </p:ext>
            </p:extLst>
          </p:nvPr>
        </p:nvGraphicFramePr>
        <p:xfrm>
          <a:off x="319038" y="3342942"/>
          <a:ext cx="11617737" cy="378454"/>
        </p:xfrm>
        <a:graphic>
          <a:graphicData uri="http://schemas.openxmlformats.org/drawingml/2006/table">
            <a:tbl>
              <a:tblPr firstRow="1" bandRow="1">
                <a:tableStyleId>{D7AC3CCA-C797-4891-BE02-D94E43425B78}</a:tableStyleId>
              </a:tblPr>
              <a:tblGrid>
                <a:gridCol w="4382355">
                  <a:extLst>
                    <a:ext uri="{9D8B030D-6E8A-4147-A177-3AD203B41FA5}">
                      <a16:colId xmlns:a16="http://schemas.microsoft.com/office/drawing/2014/main" val="129918070"/>
                    </a:ext>
                  </a:extLst>
                </a:gridCol>
                <a:gridCol w="7235382">
                  <a:extLst>
                    <a:ext uri="{9D8B030D-6E8A-4147-A177-3AD203B41FA5}">
                      <a16:colId xmlns:a16="http://schemas.microsoft.com/office/drawing/2014/main" val="1188269312"/>
                    </a:ext>
                  </a:extLst>
                </a:gridCol>
              </a:tblGrid>
              <a:tr h="378454">
                <a:tc>
                  <a:txBody>
                    <a:bodyPr/>
                    <a:lstStyle/>
                    <a:p>
                      <a:r>
                        <a:rPr lang="en-US" sz="1400" dirty="0">
                          <a:solidFill>
                            <a:srgbClr val="A100FF"/>
                          </a:solidFill>
                        </a:rPr>
                        <a:t>TEAM NAME</a:t>
                      </a:r>
                      <a:r>
                        <a:rPr lang="en-US" sz="1400" dirty="0" smtClean="0">
                          <a:solidFill>
                            <a:srgbClr val="A100FF"/>
                          </a:solidFill>
                        </a:rPr>
                        <a:t>: MOTIVATE</a:t>
                      </a:r>
                      <a:endParaRPr lang="en-US" sz="1400" dirty="0">
                        <a:solidFill>
                          <a:srgbClr val="A100FF"/>
                        </a:solidFill>
                      </a:endParaRP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cxnSp>
        <p:nvCxnSpPr>
          <p:cNvPr id="27" name="Straight Connector 26">
            <a:extLst>
              <a:ext uri="{FF2B5EF4-FFF2-40B4-BE49-F238E27FC236}">
                <a16:creationId xmlns:a16="http://schemas.microsoft.com/office/drawing/2014/main" id="{7A76A20A-7BD6-686D-E50A-3F3B987047E1}"/>
              </a:ext>
            </a:extLst>
          </p:cNvPr>
          <p:cNvCxnSpPr/>
          <p:nvPr/>
        </p:nvCxnSpPr>
        <p:spPr>
          <a:xfrm>
            <a:off x="8366900" y="4799296"/>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33F1F646-1803-1F15-C7A9-B2F81812B2C2}"/>
              </a:ext>
            </a:extLst>
          </p:cNvPr>
          <p:cNvSpPr txBox="1">
            <a:spLocks/>
          </p:cNvSpPr>
          <p:nvPr/>
        </p:nvSpPr>
        <p:spPr>
          <a:xfrm>
            <a:off x="1390468" y="440837"/>
            <a:ext cx="5492195" cy="1352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2797"/>
              </a:lnSpc>
            </a:pPr>
            <a:r>
              <a:rPr lang="en-US" sz="3200" kern="0" dirty="0">
                <a:solidFill>
                  <a:schemeClr val="bg1"/>
                </a:solidFill>
                <a:latin typeface="Graphik Semibold" panose="020B0703030202060203" pitchFamily="34" charset="0"/>
              </a:rPr>
              <a:t>Hack the Future: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A Gen AI Sprint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Powered by Data</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0384" y="4338292"/>
            <a:ext cx="1530889" cy="14483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14">
            <a:extLst>
              <a:ext uri="{FF2B5EF4-FFF2-40B4-BE49-F238E27FC236}">
                <a16:creationId xmlns:a16="http://schemas.microsoft.com/office/drawing/2014/main" id="{321B8FFC-3ACD-A63B-7FE8-C3E8D22CF879}"/>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Entry Submission Summary</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graphicFrame>
        <p:nvGraphicFramePr>
          <p:cNvPr id="3" name="Table 2">
            <a:extLst>
              <a:ext uri="{FF2B5EF4-FFF2-40B4-BE49-F238E27FC236}">
                <a16:creationId xmlns:a16="http://schemas.microsoft.com/office/drawing/2014/main" id="{8330E63F-7543-6F17-0E7C-48BE4A3025F6}"/>
              </a:ext>
            </a:extLst>
          </p:cNvPr>
          <p:cNvGraphicFramePr>
            <a:graphicFrameLocks noGrp="1"/>
          </p:cNvGraphicFramePr>
          <p:nvPr>
            <p:extLst>
              <p:ext uri="{D42A27DB-BD31-4B8C-83A1-F6EECF244321}">
                <p14:modId xmlns:p14="http://schemas.microsoft.com/office/powerpoint/2010/main" val="3599788409"/>
              </p:ext>
            </p:extLst>
          </p:nvPr>
        </p:nvGraphicFramePr>
        <p:xfrm>
          <a:off x="323868" y="990600"/>
          <a:ext cx="11544264" cy="5267325"/>
        </p:xfrm>
        <a:graphic>
          <a:graphicData uri="http://schemas.openxmlformats.org/drawingml/2006/table">
            <a:tbl>
              <a:tblPr bandRow="1">
                <a:tableStyleId>{B301B821-A1FF-4177-AEE7-76D212191A09}</a:tableStyleId>
              </a:tblPr>
              <a:tblGrid>
                <a:gridCol w="2907429">
                  <a:extLst>
                    <a:ext uri="{9D8B030D-6E8A-4147-A177-3AD203B41FA5}">
                      <a16:colId xmlns:a16="http://schemas.microsoft.com/office/drawing/2014/main" val="562209318"/>
                    </a:ext>
                  </a:extLst>
                </a:gridCol>
                <a:gridCol w="8636835">
                  <a:extLst>
                    <a:ext uri="{9D8B030D-6E8A-4147-A177-3AD203B41FA5}">
                      <a16:colId xmlns:a16="http://schemas.microsoft.com/office/drawing/2014/main" val="400706380"/>
                    </a:ext>
                  </a:extLst>
                </a:gridCol>
              </a:tblGrid>
              <a:tr h="828675">
                <a:tc>
                  <a:txBody>
                    <a:bodyPr/>
                    <a:lstStyle/>
                    <a:p>
                      <a:pPr algn="ctr"/>
                      <a:r>
                        <a:rPr lang="en-US" b="1" dirty="0">
                          <a:latin typeface="Graphik" panose="020B0503030202060203" pitchFamily="34" charset="0"/>
                        </a:rPr>
                        <a:t>Idea Title</a:t>
                      </a:r>
                      <a:r>
                        <a:rPr lang="en-US" dirty="0">
                          <a:latin typeface="Graphik" panose="020B0503030202060203" pitchFamily="34" charset="0"/>
                        </a:rPr>
                        <a:t/>
                      </a:r>
                      <a:br>
                        <a:rPr lang="en-US" dirty="0">
                          <a:latin typeface="Graphik" panose="020B0503030202060203" pitchFamily="34" charset="0"/>
                        </a:rPr>
                      </a:br>
                      <a:r>
                        <a:rPr lang="en-US" sz="1400" b="0" i="0" u="none" strike="noStrike" cap="none" dirty="0">
                          <a:solidFill>
                            <a:schemeClr val="dk1"/>
                          </a:solidFill>
                          <a:effectLst/>
                          <a:latin typeface="Graphik" panose="020B0503030202060203" pitchFamily="34" charset="0"/>
                          <a:ea typeface="+mn-ea"/>
                          <a:cs typeface="+mn-cs"/>
                          <a:sym typeface="Arial"/>
                        </a:rPr>
                        <a:t>(Provide a concise and impactful title for your idea.)</a:t>
                      </a:r>
                      <a:endParaRPr lang="en-US" dirty="0">
                        <a:latin typeface="Graphik" panose="020B050303020206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r>
                        <a:rPr lang="en-IN" sz="1800" dirty="0" smtClean="0">
                          <a:latin typeface="Graphik"/>
                        </a:rPr>
                        <a:t>Data and AI for Personalized E-Commerce</a:t>
                      </a:r>
                      <a:r>
                        <a:rPr lang="en-IN" sz="1800" dirty="0" smtClean="0">
                          <a:latin typeface="Graphik" panose="020B0503030202060203" pitchFamily="34" charset="0"/>
                        </a:rPr>
                        <a:t/>
                      </a:r>
                      <a:br>
                        <a:rPr lang="en-IN" sz="1800" dirty="0" smtClean="0">
                          <a:latin typeface="Graphik" panose="020B0503030202060203" pitchFamily="34" charset="0"/>
                        </a:rPr>
                      </a:br>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2836812125"/>
                  </a:ext>
                </a:extLst>
              </a:tr>
              <a:tr h="816769">
                <a:tc>
                  <a:txBody>
                    <a:bodyPr/>
                    <a:lstStyle/>
                    <a:p>
                      <a:pPr algn="ctr"/>
                      <a:r>
                        <a:rPr lang="en-US" b="1" dirty="0">
                          <a:latin typeface="Graphik" panose="020B0503030202060203" pitchFamily="34" charset="0"/>
                        </a:rPr>
                        <a:t>Team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mtClean="0">
                          <a:latin typeface="Graphik" panose="020B0503030202060203" pitchFamily="34" charset="0"/>
                        </a:rPr>
                        <a:t>MOTIVATE</a:t>
                      </a:r>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9433584"/>
                  </a:ext>
                </a:extLst>
              </a:tr>
              <a:tr h="1840706">
                <a:tc>
                  <a:txBody>
                    <a:bodyPr/>
                    <a:lstStyle/>
                    <a:p>
                      <a:pPr algn="ctr"/>
                      <a:r>
                        <a:rPr lang="en-US" b="1" dirty="0">
                          <a:latin typeface="Graphik" panose="020B0503030202060203" pitchFamily="34" charset="0"/>
                        </a:rPr>
                        <a:t>Problem Statement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smtClean="0"/>
                        <a:t>E-commerce platforms face challenges in delivering highly personalized experiences that adapt to users' evolving preferences, behaviors, and purchasing patterns. Traditional recommendation systems often lack contextual memory and real-time adaptability.</a:t>
                      </a:r>
                    </a:p>
                    <a:p>
                      <a:pPr algn="l"/>
                      <a:endParaRPr lang="en-US" sz="2000" dirty="0" smtClean="0">
                        <a:solidFill>
                          <a:srgbClr val="000000"/>
                        </a:solidFill>
                        <a:latin typeface="Graphik"/>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1929743077"/>
                  </a:ext>
                </a:extLst>
              </a:tr>
              <a:tr h="1781175">
                <a:tc>
                  <a:txBody>
                    <a:bodyPr/>
                    <a:lstStyle/>
                    <a:p>
                      <a:pPr algn="ctr"/>
                      <a:r>
                        <a:rPr lang="en-US" b="1" dirty="0">
                          <a:latin typeface="Graphik" panose="020B0503030202060203" pitchFamily="34" charset="0"/>
                        </a:rPr>
                        <a:t>Proposed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We propose a </a:t>
                      </a:r>
                      <a:r>
                        <a:rPr lang="en-US" b="1" dirty="0" smtClean="0"/>
                        <a:t>Multi-Agent System (MAS)</a:t>
                      </a:r>
                      <a:r>
                        <a:rPr lang="en-US" dirty="0" smtClean="0"/>
                        <a:t> powered by </a:t>
                      </a:r>
                      <a:r>
                        <a:rPr lang="en-US" b="1" dirty="0" smtClean="0"/>
                        <a:t>Data Science and AI</a:t>
                      </a:r>
                      <a:r>
                        <a:rPr lang="en-US" dirty="0" smtClean="0"/>
                        <a:t> to simulate and enhance personalized shopping experiences. This solution integrates behavioral data analysis, long-term user memory, and adaptive recommendation mechanisms.</a:t>
                      </a:r>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6236264"/>
                  </a:ext>
                </a:extLst>
              </a:tr>
            </a:tbl>
          </a:graphicData>
        </a:graphic>
      </p:graphicFrame>
    </p:spTree>
    <p:extLst>
      <p:ext uri="{BB962C8B-B14F-4D97-AF65-F5344CB8AC3E}">
        <p14:creationId xmlns:p14="http://schemas.microsoft.com/office/powerpoint/2010/main" val="150975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1454836" y="472883"/>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Problem statement you are trying to address</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2" name="Rectangle 1"/>
          <p:cNvSpPr/>
          <p:nvPr/>
        </p:nvSpPr>
        <p:spPr>
          <a:xfrm>
            <a:off x="709863" y="1199378"/>
            <a:ext cx="8434137" cy="3970318"/>
          </a:xfrm>
          <a:prstGeom prst="rect">
            <a:avLst/>
          </a:prstGeom>
        </p:spPr>
        <p:txBody>
          <a:bodyPr wrap="square">
            <a:spAutoFit/>
          </a:bodyPr>
          <a:lstStyle/>
          <a:p>
            <a:r>
              <a:rPr lang="en-US" dirty="0"/>
              <a:t>E-commerce platforms face challenges in delivering highly personalized experiences that adapt to users' evolving preferences, behaviors, and purchasing patterns. Traditional recommendation systems often lack contextual memory and real-time adaptability</a:t>
            </a:r>
            <a:r>
              <a:rPr lang="en-US" dirty="0" smtClean="0"/>
              <a:t>.</a:t>
            </a:r>
          </a:p>
          <a:p>
            <a:endParaRPr lang="en-US" dirty="0"/>
          </a:p>
          <a:p>
            <a:r>
              <a:rPr lang="en-US" dirty="0" smtClean="0"/>
              <a:t>The </a:t>
            </a:r>
            <a:r>
              <a:rPr lang="en-US" dirty="0"/>
              <a:t>rapid growth of online shoppers has led to an overwhelming abundance of choices, making it increasingly difficult for users to discover relevant products efficiently. Many recommendation engines rely on static algorithms that fail to capture the dynamic nature of user interests over time, resulting in generic suggestions and reduced customer engagement. These systems often overlook important behavioral signals such as time-of-day activity, product revisit patterns, and multi-device usage. Without the ability to learn continuously and adapt to user context, traditional systems struggle to maintain long-term relevance and customer satisfaction in a competitive e-commerce landscape.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938463" y="457200"/>
            <a:ext cx="10619158" cy="742178"/>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Proposed Solution Overview</a:t>
            </a:r>
          </a:p>
          <a:p>
            <a:pPr defTabSz="1219170">
              <a:lnSpc>
                <a:spcPct val="80000"/>
              </a:lnSpc>
              <a:buClr>
                <a:srgbClr val="000000"/>
              </a:buClr>
              <a:buSzPts val="1100"/>
            </a:pPr>
            <a:r>
              <a:rPr lang="en-IN" sz="2667"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Brief approach description or methodology used to tackle the problem </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2" name="Rectangle 1"/>
          <p:cNvSpPr/>
          <p:nvPr/>
        </p:nvSpPr>
        <p:spPr>
          <a:xfrm>
            <a:off x="866273" y="1672391"/>
            <a:ext cx="8061158" cy="1224392"/>
          </a:xfrm>
          <a:prstGeom prst="rect">
            <a:avLst/>
          </a:prstGeom>
        </p:spPr>
        <p:txBody>
          <a:bodyPr wrap="square">
            <a:spAutoFit/>
          </a:bodyPr>
          <a:lstStyle/>
          <a:p>
            <a:r>
              <a:rPr lang="en-US" dirty="0"/>
              <a:t>We propose a </a:t>
            </a:r>
            <a:r>
              <a:rPr lang="en-US" b="1" dirty="0"/>
              <a:t>Multi-Agent System (MAS)</a:t>
            </a:r>
            <a:r>
              <a:rPr lang="en-US" dirty="0"/>
              <a:t> powered by </a:t>
            </a:r>
            <a:r>
              <a:rPr lang="en-US" b="1" dirty="0"/>
              <a:t>Data Science and AI</a:t>
            </a:r>
            <a:r>
              <a:rPr lang="en-US" dirty="0"/>
              <a:t> to simulate and enhance personalized shopping experiences. This solution integrates behavioral data analysis, long-term user memory, and adaptive recommendation mechanisms.</a:t>
            </a:r>
            <a:endParaRPr lang="en-IN" dirty="0"/>
          </a:p>
        </p:txBody>
      </p:sp>
    </p:spTree>
    <p:extLst>
      <p:ext uri="{BB962C8B-B14F-4D97-AF65-F5344CB8AC3E}">
        <p14:creationId xmlns:p14="http://schemas.microsoft.com/office/powerpoint/2010/main" val="869363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IN" sz="2667" b="1" kern="0" smtClean="0">
                <a:solidFill>
                  <a:srgbClr val="000000"/>
                </a:solidFill>
                <a:latin typeface="Graphik" panose="020B0503030202060203" pitchFamily="34" charset="0"/>
                <a:ea typeface="Google Sans SemiBold"/>
                <a:cs typeface="Google Sans SemiBold"/>
                <a:sym typeface="Arial"/>
              </a:rPr>
              <a:t>Technologies Used </a:t>
            </a:r>
          </a:p>
          <a:p>
            <a:pPr defTabSz="1219170">
              <a:lnSpc>
                <a:spcPct val="80000"/>
              </a:lnSpc>
              <a:buClr>
                <a:srgbClr val="000000"/>
              </a:buClr>
              <a:buSzPts val="1100"/>
            </a:pPr>
            <a:r>
              <a:rPr lang="en-IN" sz="2667" kern="0" smtClean="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List the key technologies, frameworks, and tools you utilized in your solution</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5" name="Rectangle 4"/>
          <p:cNvSpPr/>
          <p:nvPr/>
        </p:nvSpPr>
        <p:spPr>
          <a:xfrm>
            <a:off x="517358" y="1528011"/>
            <a:ext cx="6094167" cy="3693319"/>
          </a:xfrm>
          <a:prstGeom prst="rect">
            <a:avLst/>
          </a:prstGeom>
        </p:spPr>
        <p:txBody>
          <a:bodyPr wrap="square">
            <a:spAutoFit/>
          </a:bodyPr>
          <a:lstStyle/>
          <a:p>
            <a:r>
              <a:rPr lang="en-IN" b="1" dirty="0" smtClean="0"/>
              <a:t>Python</a:t>
            </a:r>
          </a:p>
          <a:p>
            <a:endParaRPr lang="en-IN" b="1" dirty="0"/>
          </a:p>
          <a:p>
            <a:r>
              <a:rPr lang="en-IN" dirty="0"/>
              <a:t>Data </a:t>
            </a:r>
            <a:r>
              <a:rPr lang="en-IN" dirty="0" smtClean="0"/>
              <a:t>Science</a:t>
            </a:r>
          </a:p>
          <a:p>
            <a:endParaRPr lang="en-IN" dirty="0"/>
          </a:p>
          <a:p>
            <a:r>
              <a:rPr lang="en-IN" dirty="0"/>
              <a:t>Machine </a:t>
            </a:r>
            <a:r>
              <a:rPr lang="en-IN" dirty="0" smtClean="0"/>
              <a:t>Learning</a:t>
            </a:r>
          </a:p>
          <a:p>
            <a:endParaRPr lang="en-IN" dirty="0"/>
          </a:p>
          <a:p>
            <a:r>
              <a:rPr lang="en-IN" b="1" dirty="0"/>
              <a:t>SQLite</a:t>
            </a:r>
            <a:r>
              <a:rPr lang="en-IN" dirty="0"/>
              <a:t> </a:t>
            </a:r>
            <a:endParaRPr lang="en-IN" dirty="0" smtClean="0"/>
          </a:p>
          <a:p>
            <a:endParaRPr lang="en-IN" dirty="0"/>
          </a:p>
          <a:p>
            <a:r>
              <a:rPr lang="en-IN" dirty="0" err="1" smtClean="0"/>
              <a:t>NetworkX</a:t>
            </a:r>
            <a:endParaRPr lang="en-IN" dirty="0" smtClean="0"/>
          </a:p>
          <a:p>
            <a:endParaRPr lang="en-IN" dirty="0"/>
          </a:p>
          <a:p>
            <a:r>
              <a:rPr lang="en-IN" dirty="0" err="1" smtClean="0"/>
              <a:t>Matplotlib</a:t>
            </a:r>
            <a:endParaRPr lang="en-IN" dirty="0" smtClean="0"/>
          </a:p>
          <a:p>
            <a:endParaRPr lang="en-IN" dirty="0"/>
          </a:p>
          <a:p>
            <a:r>
              <a:rPr lang="en-IN" dirty="0"/>
              <a:t>Multi-Agent System </a:t>
            </a:r>
          </a:p>
        </p:txBody>
      </p:sp>
    </p:spTree>
    <p:extLst>
      <p:ext uri="{BB962C8B-B14F-4D97-AF65-F5344CB8AC3E}">
        <p14:creationId xmlns:p14="http://schemas.microsoft.com/office/powerpoint/2010/main" val="355352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IN" sz="2667" b="1" kern="0" dirty="0">
                <a:solidFill>
                  <a:srgbClr val="000000"/>
                </a:solidFill>
                <a:latin typeface="Graphik" panose="020B0503030202060203" pitchFamily="34" charset="0"/>
                <a:ea typeface="Google Sans SemiBold"/>
                <a:cs typeface="Google Sans SemiBold"/>
                <a:sym typeface="Arial"/>
              </a:rPr>
              <a:t>Agents' interaction design </a:t>
            </a:r>
          </a:p>
        </p:txBody>
      </p:sp>
      <p:sp>
        <p:nvSpPr>
          <p:cNvPr id="2" name="Rectangle 1"/>
          <p:cNvSpPr/>
          <p:nvPr/>
        </p:nvSpPr>
        <p:spPr>
          <a:xfrm>
            <a:off x="216568" y="866274"/>
            <a:ext cx="8927432" cy="5355312"/>
          </a:xfrm>
          <a:prstGeom prst="rect">
            <a:avLst/>
          </a:prstGeom>
        </p:spPr>
        <p:txBody>
          <a:bodyPr wrap="square">
            <a:spAutoFit/>
          </a:bodyPr>
          <a:lstStyle/>
          <a:p>
            <a:r>
              <a:rPr lang="en-US" dirty="0"/>
              <a:t>Enable collaborative, intelligent behavior among autonomous agents to provide </a:t>
            </a:r>
            <a:r>
              <a:rPr lang="en-US" b="1" dirty="0"/>
              <a:t>context-aware, personalized product recommendations</a:t>
            </a:r>
            <a:r>
              <a:rPr lang="en-US" dirty="0"/>
              <a:t> based on user interactions and preferences</a:t>
            </a:r>
            <a:r>
              <a:rPr lang="en-US" dirty="0" smtClean="0"/>
              <a:t>.</a:t>
            </a:r>
          </a:p>
          <a:p>
            <a:endParaRPr lang="en-US" dirty="0"/>
          </a:p>
          <a:p>
            <a:r>
              <a:rPr lang="en-IN" dirty="0" err="1"/>
              <a:t>UserAgent</a:t>
            </a:r>
            <a:r>
              <a:rPr lang="en-IN" dirty="0"/>
              <a:t> → </a:t>
            </a:r>
            <a:r>
              <a:rPr lang="en-IN" dirty="0" err="1"/>
              <a:t>MemoryAgent</a:t>
            </a:r>
            <a:r>
              <a:rPr lang="en-IN" dirty="0"/>
              <a:t>: Log product interaction (view/click/purchase)</a:t>
            </a:r>
          </a:p>
          <a:p>
            <a:endParaRPr lang="en-IN" dirty="0"/>
          </a:p>
          <a:p>
            <a:r>
              <a:rPr lang="en-IN" dirty="0" err="1"/>
              <a:t>UserAgent</a:t>
            </a:r>
            <a:r>
              <a:rPr lang="en-IN" dirty="0"/>
              <a:t> → </a:t>
            </a:r>
            <a:r>
              <a:rPr lang="en-IN" dirty="0" err="1"/>
              <a:t>RecommendationAgent</a:t>
            </a:r>
            <a:r>
              <a:rPr lang="en-IN" dirty="0"/>
              <a:t>: Request product recommendations</a:t>
            </a:r>
          </a:p>
          <a:p>
            <a:endParaRPr lang="en-IN" dirty="0"/>
          </a:p>
          <a:p>
            <a:r>
              <a:rPr lang="en-IN" dirty="0" err="1"/>
              <a:t>RecommendationAgent</a:t>
            </a:r>
            <a:r>
              <a:rPr lang="en-IN" dirty="0"/>
              <a:t> → </a:t>
            </a:r>
            <a:r>
              <a:rPr lang="en-IN" dirty="0" err="1"/>
              <a:t>MemoryAgent</a:t>
            </a:r>
            <a:r>
              <a:rPr lang="en-IN" dirty="0"/>
              <a:t>: Retrieve user history &amp; product data</a:t>
            </a:r>
          </a:p>
          <a:p>
            <a:endParaRPr lang="en-IN" dirty="0"/>
          </a:p>
          <a:p>
            <a:r>
              <a:rPr lang="en-IN" dirty="0" err="1"/>
              <a:t>RecommendationAgent</a:t>
            </a:r>
            <a:r>
              <a:rPr lang="en-IN" dirty="0"/>
              <a:t> → </a:t>
            </a:r>
            <a:r>
              <a:rPr lang="en-IN" dirty="0" err="1"/>
              <a:t>AnalyticsAgent</a:t>
            </a:r>
            <a:r>
              <a:rPr lang="en-IN" dirty="0"/>
              <a:t>: Request trend analysis or user similarity (optional)</a:t>
            </a:r>
          </a:p>
          <a:p>
            <a:endParaRPr lang="en-IN" dirty="0"/>
          </a:p>
          <a:p>
            <a:r>
              <a:rPr lang="en-IN" dirty="0" err="1"/>
              <a:t>AnalyticsAgent</a:t>
            </a:r>
            <a:r>
              <a:rPr lang="en-IN" dirty="0"/>
              <a:t> → </a:t>
            </a:r>
            <a:r>
              <a:rPr lang="en-IN" dirty="0" err="1"/>
              <a:t>RecommendationAgent</a:t>
            </a:r>
            <a:r>
              <a:rPr lang="en-IN" dirty="0"/>
              <a:t>: Return </a:t>
            </a:r>
            <a:r>
              <a:rPr lang="en-IN" dirty="0" err="1"/>
              <a:t>behavioral</a:t>
            </a:r>
            <a:r>
              <a:rPr lang="en-IN" dirty="0"/>
              <a:t> insights</a:t>
            </a:r>
          </a:p>
          <a:p>
            <a:endParaRPr lang="en-IN" dirty="0"/>
          </a:p>
          <a:p>
            <a:r>
              <a:rPr lang="en-IN" dirty="0" err="1"/>
              <a:t>RecommendationAgent</a:t>
            </a:r>
            <a:r>
              <a:rPr lang="en-IN" dirty="0"/>
              <a:t> → </a:t>
            </a:r>
            <a:r>
              <a:rPr lang="en-IN" dirty="0" err="1"/>
              <a:t>UserAgent</a:t>
            </a:r>
            <a:r>
              <a:rPr lang="en-IN" dirty="0"/>
              <a:t>: Send personalized recommendations</a:t>
            </a:r>
          </a:p>
          <a:p>
            <a:endParaRPr lang="en-IN" dirty="0"/>
          </a:p>
          <a:p>
            <a:r>
              <a:rPr lang="en-IN" dirty="0" err="1"/>
              <a:t>UserAgent</a:t>
            </a:r>
            <a:r>
              <a:rPr lang="en-IN" dirty="0"/>
              <a:t> → </a:t>
            </a:r>
            <a:r>
              <a:rPr lang="en-IN" dirty="0" err="1"/>
              <a:t>MemoryAgent</a:t>
            </a:r>
            <a:r>
              <a:rPr lang="en-IN" dirty="0"/>
              <a:t>: Log feedback on recommendations (click/purchase)</a:t>
            </a:r>
          </a:p>
          <a:p>
            <a:endParaRPr lang="en-IN" dirty="0"/>
          </a:p>
        </p:txBody>
      </p:sp>
    </p:spTree>
    <p:extLst>
      <p:ext uri="{BB962C8B-B14F-4D97-AF65-F5344CB8AC3E}">
        <p14:creationId xmlns:p14="http://schemas.microsoft.com/office/powerpoint/2010/main" val="3259701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Code </a:t>
            </a:r>
            <a:r>
              <a:rPr lang="en-GB" sz="2667" b="1" kern="0" dirty="0" smtClean="0">
                <a:solidFill>
                  <a:srgbClr val="000000"/>
                </a:solidFill>
                <a:latin typeface="Graphik" panose="020B0503030202060203" pitchFamily="34" charset="0"/>
                <a:ea typeface="Google Sans SemiBold"/>
                <a:cs typeface="Google Sans SemiBold"/>
                <a:sym typeface="Google Sans SemiBold"/>
              </a:rPr>
              <a:t>structure</a:t>
            </a:r>
          </a:p>
          <a:p>
            <a:pPr defTabSz="1219170">
              <a:lnSpc>
                <a:spcPct val="80000"/>
              </a:lnSpc>
              <a:buClr>
                <a:srgbClr val="000000"/>
              </a:buClr>
              <a:buSzPts val="1100"/>
            </a:pPr>
            <a:endParaRPr lang="en-GB" sz="2667" b="1" kern="0" dirty="0">
              <a:solidFill>
                <a:srgbClr val="000000"/>
              </a:solidFill>
              <a:latin typeface="Graphik" panose="020B0503030202060203" pitchFamily="34" charset="0"/>
              <a:ea typeface="Google Sans SemiBold"/>
              <a:cs typeface="Google Sans SemiBold"/>
              <a:sym typeface="Google Sans SemiBold"/>
            </a:endParaRPr>
          </a:p>
        </p:txBody>
      </p:sp>
      <p:sp>
        <p:nvSpPr>
          <p:cNvPr id="5" name="Rectangle 4"/>
          <p:cNvSpPr/>
          <p:nvPr/>
        </p:nvSpPr>
        <p:spPr>
          <a:xfrm>
            <a:off x="168442" y="794084"/>
            <a:ext cx="8999621" cy="3970318"/>
          </a:xfrm>
          <a:prstGeom prst="rect">
            <a:avLst/>
          </a:prstGeom>
        </p:spPr>
        <p:txBody>
          <a:bodyPr wrap="square">
            <a:spAutoFit/>
          </a:bodyPr>
          <a:lstStyle/>
          <a:p>
            <a:r>
              <a:rPr lang="en-IN" dirty="0"/>
              <a:t>class </a:t>
            </a:r>
            <a:r>
              <a:rPr lang="en-IN" dirty="0" err="1"/>
              <a:t>UserAgent</a:t>
            </a:r>
            <a:r>
              <a:rPr lang="en-IN" dirty="0"/>
              <a:t>:</a:t>
            </a:r>
          </a:p>
          <a:p>
            <a:r>
              <a:rPr lang="en-IN" dirty="0"/>
              <a:t>    </a:t>
            </a:r>
            <a:r>
              <a:rPr lang="en-IN" dirty="0" err="1"/>
              <a:t>def</a:t>
            </a:r>
            <a:r>
              <a:rPr lang="en-IN" dirty="0"/>
              <a:t> __</a:t>
            </a:r>
            <a:r>
              <a:rPr lang="en-IN" dirty="0" err="1"/>
              <a:t>init</a:t>
            </a:r>
            <a:r>
              <a:rPr lang="en-IN" dirty="0"/>
              <a:t>__(self, </a:t>
            </a:r>
            <a:r>
              <a:rPr lang="en-IN" dirty="0" err="1"/>
              <a:t>user_id</a:t>
            </a:r>
            <a:r>
              <a:rPr lang="en-IN" dirty="0"/>
              <a:t>, name, </a:t>
            </a:r>
            <a:r>
              <a:rPr lang="en-IN" dirty="0" err="1"/>
              <a:t>memory_agent</a:t>
            </a:r>
            <a:r>
              <a:rPr lang="en-IN" dirty="0"/>
              <a:t>):</a:t>
            </a:r>
          </a:p>
          <a:p>
            <a:r>
              <a:rPr lang="en-IN" dirty="0"/>
              <a:t>        ...</a:t>
            </a:r>
          </a:p>
          <a:p>
            <a:r>
              <a:rPr lang="en-IN" dirty="0"/>
              <a:t>    </a:t>
            </a:r>
          </a:p>
          <a:p>
            <a:r>
              <a:rPr lang="en-IN" dirty="0"/>
              <a:t>    </a:t>
            </a:r>
            <a:r>
              <a:rPr lang="en-IN" dirty="0" err="1"/>
              <a:t>def</a:t>
            </a:r>
            <a:r>
              <a:rPr lang="en-IN" dirty="0"/>
              <a:t> </a:t>
            </a:r>
            <a:r>
              <a:rPr lang="en-IN" dirty="0" err="1"/>
              <a:t>interact_with_product</a:t>
            </a:r>
            <a:r>
              <a:rPr lang="en-IN" dirty="0"/>
              <a:t>(self, </a:t>
            </a:r>
            <a:r>
              <a:rPr lang="en-IN" dirty="0" err="1"/>
              <a:t>product_id</a:t>
            </a:r>
            <a:r>
              <a:rPr lang="en-IN" dirty="0"/>
              <a:t>, action):</a:t>
            </a:r>
          </a:p>
          <a:p>
            <a:r>
              <a:rPr lang="en-IN" dirty="0"/>
              <a:t>        # Logs interaction to memory agent</a:t>
            </a:r>
          </a:p>
          <a:p>
            <a:r>
              <a:rPr lang="en-IN" dirty="0"/>
              <a:t>        ...</a:t>
            </a:r>
          </a:p>
          <a:p>
            <a:endParaRPr lang="en-IN" dirty="0"/>
          </a:p>
          <a:p>
            <a:r>
              <a:rPr lang="en-IN" dirty="0"/>
              <a:t>    </a:t>
            </a:r>
            <a:r>
              <a:rPr lang="en-IN" dirty="0" err="1"/>
              <a:t>def</a:t>
            </a:r>
            <a:r>
              <a:rPr lang="en-IN" dirty="0"/>
              <a:t> </a:t>
            </a:r>
            <a:r>
              <a:rPr lang="en-IN" dirty="0" err="1"/>
              <a:t>get_recommendations</a:t>
            </a:r>
            <a:r>
              <a:rPr lang="en-IN" dirty="0"/>
              <a:t>(self, recommender):</a:t>
            </a:r>
          </a:p>
          <a:p>
            <a:r>
              <a:rPr lang="en-IN" dirty="0"/>
              <a:t>        # Requests personalized </a:t>
            </a:r>
            <a:r>
              <a:rPr lang="en-IN" dirty="0" smtClean="0"/>
              <a:t>suggestions</a:t>
            </a:r>
            <a:endParaRPr lang="en-IN" dirty="0"/>
          </a:p>
          <a:p>
            <a:r>
              <a:rPr lang="en-IN" dirty="0"/>
              <a:t>        </a:t>
            </a:r>
            <a:r>
              <a:rPr lang="en-IN" dirty="0" smtClean="0"/>
              <a:t>...</a:t>
            </a:r>
          </a:p>
          <a:p>
            <a:endParaRPr lang="en-IN" dirty="0" smtClean="0"/>
          </a:p>
          <a:p>
            <a:endParaRPr lang="en-US" dirty="0"/>
          </a:p>
          <a:p>
            <a:endParaRPr lang="en-IN" dirty="0"/>
          </a:p>
        </p:txBody>
      </p:sp>
    </p:spTree>
    <p:extLst>
      <p:ext uri="{BB962C8B-B14F-4D97-AF65-F5344CB8AC3E}">
        <p14:creationId xmlns:p14="http://schemas.microsoft.com/office/powerpoint/2010/main" val="2937207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632" y="168443"/>
            <a:ext cx="8939463" cy="7017306"/>
          </a:xfrm>
          <a:prstGeom prst="rect">
            <a:avLst/>
          </a:prstGeom>
        </p:spPr>
        <p:txBody>
          <a:bodyPr wrap="square">
            <a:spAutoFit/>
          </a:bodyPr>
          <a:lstStyle/>
          <a:p>
            <a:r>
              <a:rPr lang="en-IN" dirty="0"/>
              <a:t>import sqlite3</a:t>
            </a:r>
          </a:p>
          <a:p>
            <a:endParaRPr lang="en-IN" dirty="0" smtClean="0"/>
          </a:p>
          <a:p>
            <a:r>
              <a:rPr lang="en-IN" dirty="0" smtClean="0"/>
              <a:t>class </a:t>
            </a:r>
            <a:r>
              <a:rPr lang="en-IN" dirty="0" err="1"/>
              <a:t>MemoryAgent</a:t>
            </a:r>
            <a:r>
              <a:rPr lang="en-IN" dirty="0"/>
              <a:t>:</a:t>
            </a:r>
          </a:p>
          <a:p>
            <a:r>
              <a:rPr lang="en-IN" dirty="0"/>
              <a:t>    </a:t>
            </a:r>
            <a:r>
              <a:rPr lang="en-IN" dirty="0" err="1"/>
              <a:t>def</a:t>
            </a:r>
            <a:r>
              <a:rPr lang="en-IN" dirty="0"/>
              <a:t> __</a:t>
            </a:r>
            <a:r>
              <a:rPr lang="en-IN" dirty="0" err="1"/>
              <a:t>init</a:t>
            </a:r>
            <a:r>
              <a:rPr lang="en-IN" dirty="0"/>
              <a:t>__(self, </a:t>
            </a:r>
            <a:r>
              <a:rPr lang="en-IN" dirty="0" err="1"/>
              <a:t>db_path</a:t>
            </a:r>
            <a:r>
              <a:rPr lang="en-IN" dirty="0"/>
              <a:t>="</a:t>
            </a:r>
            <a:r>
              <a:rPr lang="en-IN" dirty="0" err="1"/>
              <a:t>db</a:t>
            </a:r>
            <a:r>
              <a:rPr lang="en-IN" dirty="0"/>
              <a:t>/</a:t>
            </a:r>
            <a:r>
              <a:rPr lang="en-IN" dirty="0" err="1"/>
              <a:t>ecommerce_memory.db</a:t>
            </a:r>
            <a:r>
              <a:rPr lang="en-IN" dirty="0"/>
              <a:t>"):</a:t>
            </a:r>
          </a:p>
          <a:p>
            <a:r>
              <a:rPr lang="en-IN" dirty="0"/>
              <a:t>        ...</a:t>
            </a:r>
          </a:p>
          <a:p>
            <a:endParaRPr lang="en-IN" dirty="0"/>
          </a:p>
          <a:p>
            <a:r>
              <a:rPr lang="en-IN" dirty="0"/>
              <a:t>    </a:t>
            </a:r>
            <a:r>
              <a:rPr lang="en-IN" dirty="0" err="1"/>
              <a:t>def</a:t>
            </a:r>
            <a:r>
              <a:rPr lang="en-IN" dirty="0"/>
              <a:t> </a:t>
            </a:r>
            <a:r>
              <a:rPr lang="en-IN" dirty="0" err="1"/>
              <a:t>store_interaction</a:t>
            </a:r>
            <a:r>
              <a:rPr lang="en-IN" dirty="0"/>
              <a:t>(self, </a:t>
            </a:r>
            <a:r>
              <a:rPr lang="en-IN" dirty="0" err="1"/>
              <a:t>user_id</a:t>
            </a:r>
            <a:r>
              <a:rPr lang="en-IN" dirty="0"/>
              <a:t>, </a:t>
            </a:r>
            <a:r>
              <a:rPr lang="en-IN" dirty="0" err="1"/>
              <a:t>product_id</a:t>
            </a:r>
            <a:r>
              <a:rPr lang="en-IN" dirty="0"/>
              <a:t>, action, timestamp):</a:t>
            </a:r>
          </a:p>
          <a:p>
            <a:r>
              <a:rPr lang="en-IN" dirty="0"/>
              <a:t>        ...</a:t>
            </a:r>
          </a:p>
          <a:p>
            <a:endParaRPr lang="en-IN" dirty="0"/>
          </a:p>
          <a:p>
            <a:r>
              <a:rPr lang="en-IN" dirty="0"/>
              <a:t>    </a:t>
            </a:r>
            <a:r>
              <a:rPr lang="en-IN" dirty="0" err="1"/>
              <a:t>def</a:t>
            </a:r>
            <a:r>
              <a:rPr lang="en-IN" dirty="0"/>
              <a:t> </a:t>
            </a:r>
            <a:r>
              <a:rPr lang="en-IN" dirty="0" err="1"/>
              <a:t>get_user_history</a:t>
            </a:r>
            <a:r>
              <a:rPr lang="en-IN" dirty="0"/>
              <a:t>(self, </a:t>
            </a:r>
            <a:r>
              <a:rPr lang="en-IN" dirty="0" err="1"/>
              <a:t>user_id</a:t>
            </a:r>
            <a:r>
              <a:rPr lang="en-IN" dirty="0"/>
              <a:t>):</a:t>
            </a:r>
          </a:p>
          <a:p>
            <a:r>
              <a:rPr lang="en-IN" dirty="0"/>
              <a:t>        ...</a:t>
            </a:r>
          </a:p>
          <a:p>
            <a:endParaRPr lang="en-IN" dirty="0"/>
          </a:p>
          <a:p>
            <a:r>
              <a:rPr lang="en-IN" dirty="0"/>
              <a:t>    </a:t>
            </a:r>
            <a:r>
              <a:rPr lang="en-IN" dirty="0" err="1"/>
              <a:t>def</a:t>
            </a:r>
            <a:r>
              <a:rPr lang="en-IN" dirty="0"/>
              <a:t> </a:t>
            </a:r>
            <a:r>
              <a:rPr lang="en-IN" dirty="0" err="1"/>
              <a:t>get_product_stats</a:t>
            </a:r>
            <a:r>
              <a:rPr lang="en-IN" dirty="0"/>
              <a:t>(self, </a:t>
            </a:r>
            <a:r>
              <a:rPr lang="en-IN" dirty="0" err="1"/>
              <a:t>product_id</a:t>
            </a:r>
            <a:r>
              <a:rPr lang="en-IN" dirty="0"/>
              <a:t>):</a:t>
            </a:r>
          </a:p>
          <a:p>
            <a:r>
              <a:rPr lang="en-IN" dirty="0"/>
              <a:t>        </a:t>
            </a:r>
            <a:r>
              <a:rPr lang="en-IN" dirty="0" smtClean="0"/>
              <a:t>...</a:t>
            </a:r>
          </a:p>
          <a:p>
            <a:r>
              <a:rPr lang="en-US" dirty="0"/>
              <a:t>import random</a:t>
            </a:r>
          </a:p>
          <a:p>
            <a:r>
              <a:rPr lang="en-US" dirty="0"/>
              <a:t>from </a:t>
            </a:r>
            <a:r>
              <a:rPr lang="en-US" dirty="0" err="1"/>
              <a:t>utils.ml_models</a:t>
            </a:r>
            <a:r>
              <a:rPr lang="en-US" dirty="0"/>
              <a:t> import </a:t>
            </a:r>
            <a:r>
              <a:rPr lang="en-US" dirty="0" err="1"/>
              <a:t>collaborative_filtering</a:t>
            </a:r>
            <a:endParaRPr lang="en-US" dirty="0"/>
          </a:p>
          <a:p>
            <a:endParaRPr lang="en-US" dirty="0"/>
          </a:p>
          <a:p>
            <a:r>
              <a:rPr lang="en-US" dirty="0"/>
              <a:t>class </a:t>
            </a:r>
            <a:r>
              <a:rPr lang="en-US" dirty="0" err="1"/>
              <a:t>RecommendationAgent</a:t>
            </a:r>
            <a:r>
              <a:rPr lang="en-US" dirty="0"/>
              <a:t>:</a:t>
            </a:r>
          </a:p>
          <a:p>
            <a:r>
              <a:rPr lang="en-US" dirty="0"/>
              <a:t>    </a:t>
            </a:r>
            <a:r>
              <a:rPr lang="en-US" dirty="0" err="1"/>
              <a:t>def</a:t>
            </a:r>
            <a:r>
              <a:rPr lang="en-US" dirty="0"/>
              <a:t> __</a:t>
            </a:r>
            <a:r>
              <a:rPr lang="en-US" dirty="0" err="1"/>
              <a:t>init</a:t>
            </a:r>
            <a:r>
              <a:rPr lang="en-US" dirty="0"/>
              <a:t>__(self, </a:t>
            </a:r>
            <a:r>
              <a:rPr lang="en-US" dirty="0" err="1"/>
              <a:t>memory_agent</a:t>
            </a:r>
            <a:r>
              <a:rPr lang="en-US" dirty="0"/>
              <a:t>):</a:t>
            </a:r>
          </a:p>
          <a:p>
            <a:r>
              <a:rPr lang="en-US" dirty="0"/>
              <a:t>        ...</a:t>
            </a:r>
          </a:p>
          <a:p>
            <a:endParaRPr lang="en-US" dirty="0"/>
          </a:p>
          <a:p>
            <a:r>
              <a:rPr lang="en-US" dirty="0"/>
              <a:t>    </a:t>
            </a:r>
            <a:r>
              <a:rPr lang="en-US" dirty="0" err="1"/>
              <a:t>def</a:t>
            </a:r>
            <a:r>
              <a:rPr lang="en-US" dirty="0"/>
              <a:t> recommend(self, </a:t>
            </a:r>
            <a:r>
              <a:rPr lang="en-US" dirty="0" err="1"/>
              <a:t>user_id</a:t>
            </a:r>
            <a:r>
              <a:rPr lang="en-US" dirty="0"/>
              <a:t>):</a:t>
            </a:r>
          </a:p>
          <a:p>
            <a:r>
              <a:rPr lang="en-US" dirty="0"/>
              <a:t>        # Uses ML or heuristics to suggest products</a:t>
            </a:r>
          </a:p>
          <a:p>
            <a:r>
              <a:rPr lang="en-US" dirty="0"/>
              <a:t>        ...</a:t>
            </a:r>
          </a:p>
          <a:p>
            <a:endParaRPr lang="en-IN" dirty="0"/>
          </a:p>
        </p:txBody>
      </p:sp>
    </p:spTree>
    <p:extLst>
      <p:ext uri="{BB962C8B-B14F-4D97-AF65-F5344CB8AC3E}">
        <p14:creationId xmlns:p14="http://schemas.microsoft.com/office/powerpoint/2010/main" val="188366366"/>
      </p:ext>
    </p:extLst>
  </p:cSld>
  <p:clrMapOvr>
    <a:masterClrMapping/>
  </p:clrMapOvr>
</p:sld>
</file>

<file path=ppt/theme/theme1.xml><?xml version="1.0" encoding="utf-8"?>
<a:theme xmlns:a="http://schemas.openxmlformats.org/drawingml/2006/main" name="1_Canvas-Theme">
  <a:themeElements>
    <a:clrScheme name="Accenture Default">
      <a:dk1>
        <a:srgbClr val="000000"/>
      </a:dk1>
      <a:lt1>
        <a:srgbClr val="FFFFFF"/>
      </a:lt1>
      <a:dk2>
        <a:srgbClr val="96968C"/>
      </a:dk2>
      <a:lt2>
        <a:srgbClr val="E6E6DC"/>
      </a:lt2>
      <a:accent1>
        <a:srgbClr val="A100FF"/>
      </a:accent1>
      <a:accent2>
        <a:srgbClr val="7500C0"/>
      </a:accent2>
      <a:accent3>
        <a:srgbClr val="460073"/>
      </a:accent3>
      <a:accent4>
        <a:srgbClr val="B355AA"/>
      </a:accent4>
      <a:accent5>
        <a:srgbClr val="BE82FF"/>
      </a:accent5>
      <a:accent6>
        <a:srgbClr val="E6DCFF"/>
      </a:accent6>
      <a:hlink>
        <a:srgbClr val="A100FF"/>
      </a:hlink>
      <a:folHlink>
        <a:srgbClr val="B455AA"/>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lstStyle>
        <a:defPPr marL="0" marR="0" indent="0" algn="l" defTabSz="914400" rtl="0" eaLnBrk="1" fontAlgn="auto" latinLnBrk="0" hangingPunct="1">
          <a:lnSpc>
            <a:spcPct val="100000"/>
          </a:lnSpc>
          <a:spcBef>
            <a:spcPts val="0"/>
          </a:spcBef>
          <a:spcAft>
            <a:spcPts val="0"/>
          </a:spcAft>
          <a:buClrTx/>
          <a:buSzTx/>
          <a:buFontTx/>
          <a:buNone/>
          <a:tabLst/>
          <a:defRPr kumimoji="0" sz="1050" b="0" i="0" u="none" strike="noStrike" kern="1200" cap="none" spc="0" normalizeH="0" baseline="0" noProof="0" dirty="0">
            <a:ln>
              <a:noFill/>
            </a:ln>
            <a:solidFill>
              <a:prstClr val="black">
                <a:alpha val="40000"/>
              </a:prstClr>
            </a:solidFill>
            <a:effectLst/>
            <a:uLnTx/>
            <a:uFillTx/>
            <a:latin typeface="Graphik" panose="020B0503030202060203" pitchFamily="34" charset="77"/>
            <a:ea typeface="+mn-ea"/>
            <a:cs typeface="+mn-cs"/>
          </a:defRPr>
        </a:defPPr>
      </a:lstStyle>
    </a:txDef>
  </a:objectDefaults>
  <a:extraClrSchemeLst/>
  <a:extLst>
    <a:ext uri="{05A4C25C-085E-4340-85A3-A5531E510DB2}">
      <thm15:themeFamily xmlns:thm15="http://schemas.microsoft.com/office/thememl/2012/main" name="Mc_Exp_Presentation-Template_v5-2024" id="{632751DD-A84D-D849-B0B6-44CCDFA99F61}" vid="{69070162-6984-CD4F-9F36-7088033C2B3F}"/>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245</TotalTime>
  <Words>918</Words>
  <Application>Microsoft Office PowerPoint</Application>
  <PresentationFormat>Widescreen</PresentationFormat>
  <Paragraphs>141</Paragraphs>
  <Slides>15</Slides>
  <Notes>10</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Aptos</vt:lpstr>
      <vt:lpstr>Arial</vt:lpstr>
      <vt:lpstr>Google Sans SemiBold</vt:lpstr>
      <vt:lpstr>Graphik</vt:lpstr>
      <vt:lpstr>Graphik Light</vt:lpstr>
      <vt:lpstr>Graphik Medium</vt:lpstr>
      <vt:lpstr>Graphik Semibold</vt:lpstr>
      <vt:lpstr>Times New Roman</vt:lpstr>
      <vt:lpstr>1_Canvas-Theme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Tolentino, Ma. Antonette</dc:creator>
  <cp:lastModifiedBy>Home</cp:lastModifiedBy>
  <cp:revision>11</cp:revision>
  <dcterms:created xsi:type="dcterms:W3CDTF">2025-02-26T01:18:59Z</dcterms:created>
  <dcterms:modified xsi:type="dcterms:W3CDTF">2025-04-07T13:21:39Z</dcterms:modified>
</cp:coreProperties>
</file>